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sldIdLst>
    <p:sldId id="256" r:id="rId5"/>
    <p:sldId id="550" r:id="rId6"/>
    <p:sldId id="292" r:id="rId7"/>
    <p:sldId id="293" r:id="rId8"/>
    <p:sldId id="297" r:id="rId9"/>
    <p:sldId id="306" r:id="rId10"/>
    <p:sldId id="307" r:id="rId11"/>
    <p:sldId id="521" r:id="rId12"/>
    <p:sldId id="324" r:id="rId13"/>
    <p:sldId id="522" r:id="rId14"/>
    <p:sldId id="311" r:id="rId15"/>
    <p:sldId id="257" r:id="rId16"/>
    <p:sldId id="273" r:id="rId17"/>
    <p:sldId id="553" r:id="rId18"/>
    <p:sldId id="302" r:id="rId19"/>
    <p:sldId id="328" r:id="rId20"/>
    <p:sldId id="329" r:id="rId21"/>
    <p:sldId id="334" r:id="rId22"/>
    <p:sldId id="556" r:id="rId23"/>
    <p:sldId id="555" r:id="rId24"/>
    <p:sldId id="547" r:id="rId25"/>
    <p:sldId id="315" r:id="rId26"/>
    <p:sldId id="349" r:id="rId27"/>
    <p:sldId id="350" r:id="rId28"/>
    <p:sldId id="320" r:id="rId29"/>
    <p:sldId id="321" r:id="rId30"/>
    <p:sldId id="325" r:id="rId31"/>
    <p:sldId id="260" r:id="rId32"/>
    <p:sldId id="316" r:id="rId33"/>
    <p:sldId id="272" r:id="rId34"/>
    <p:sldId id="317" r:id="rId35"/>
    <p:sldId id="263" r:id="rId36"/>
    <p:sldId id="264" r:id="rId37"/>
    <p:sldId id="318" r:id="rId38"/>
    <p:sldId id="279" r:id="rId39"/>
    <p:sldId id="319" r:id="rId40"/>
    <p:sldId id="281" r:id="rId41"/>
    <p:sldId id="289" r:id="rId42"/>
    <p:sldId id="290" r:id="rId43"/>
    <p:sldId id="323" r:id="rId44"/>
    <p:sldId id="359" r:id="rId45"/>
    <p:sldId id="518" r:id="rId46"/>
    <p:sldId id="516" r:id="rId47"/>
    <p:sldId id="519" r:id="rId48"/>
    <p:sldId id="345" r:id="rId49"/>
    <p:sldId id="343" r:id="rId50"/>
    <p:sldId id="280" r:id="rId51"/>
    <p:sldId id="340" r:id="rId52"/>
    <p:sldId id="341" r:id="rId53"/>
    <p:sldId id="354" r:id="rId54"/>
    <p:sldId id="277" r:id="rId55"/>
    <p:sldId id="26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031"/>
    <a:srgbClr val="000000"/>
    <a:srgbClr val="F96F40"/>
    <a:srgbClr val="55C58F"/>
    <a:srgbClr val="3B7892"/>
    <a:srgbClr val="3D7D99"/>
    <a:srgbClr val="9F1E20"/>
    <a:srgbClr val="E05D5F"/>
    <a:srgbClr val="A21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615E9-ABAF-450B-88EC-5C6EB824C781}" v="1648" dt="2024-01-24T16:53:35.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623" autoAdjust="0"/>
  </p:normalViewPr>
  <p:slideViewPr>
    <p:cSldViewPr snapToGrid="0">
      <p:cViewPr varScale="1">
        <p:scale>
          <a:sx n="60" d="100"/>
          <a:sy n="60" d="100"/>
        </p:scale>
        <p:origin x="281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990C6-AB2D-4F24-8098-49CE363C358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E9108651-2CB4-451D-B460-919AD6AF682D}">
      <dgm:prSet phldrT="[Text]" custT="1"/>
      <dgm:spPr>
        <a:solidFill>
          <a:schemeClr val="accent3"/>
        </a:solidFill>
      </dgm:spPr>
      <dgm:t>
        <a:bodyPr/>
        <a:lstStyle/>
        <a:p>
          <a:r>
            <a:rPr lang="en-US" sz="3200">
              <a:latin typeface="+mj-lt"/>
            </a:rPr>
            <a:t>Acceptable Special Characters</a:t>
          </a:r>
        </a:p>
      </dgm:t>
    </dgm:pt>
    <dgm:pt modelId="{FF6BAADC-7994-45B5-B007-666A46100760}" type="parTrans" cxnId="{8821E352-1278-45D7-960F-EEE3E6631FC4}">
      <dgm:prSet/>
      <dgm:spPr/>
      <dgm:t>
        <a:bodyPr/>
        <a:lstStyle/>
        <a:p>
          <a:endParaRPr lang="en-US"/>
        </a:p>
      </dgm:t>
    </dgm:pt>
    <dgm:pt modelId="{77BB2F59-44CB-44B9-BDCA-A7B0E7351C9E}" type="sibTrans" cxnId="{8821E352-1278-45D7-960F-EEE3E6631FC4}">
      <dgm:prSet/>
      <dgm:spPr/>
      <dgm:t>
        <a:bodyPr/>
        <a:lstStyle/>
        <a:p>
          <a:endParaRPr lang="en-US"/>
        </a:p>
      </dgm:t>
    </dgm:pt>
    <dgm:pt modelId="{D9AEC67E-0C0D-45E8-AAB1-B3D758A90EA7}">
      <dgm:prSet phldrT="[Text]" custT="1"/>
      <dgm:spPr>
        <a:solidFill>
          <a:schemeClr val="accent3"/>
        </a:solidFill>
      </dgm:spPr>
      <dgm:t>
        <a:bodyPr/>
        <a:lstStyle/>
        <a:p>
          <a:r>
            <a:rPr lang="en-US" sz="3200">
              <a:latin typeface="+mj-lt"/>
            </a:rPr>
            <a:t>Special Characters     To Avoid</a:t>
          </a:r>
        </a:p>
      </dgm:t>
    </dgm:pt>
    <dgm:pt modelId="{2900B905-9BA3-4806-898F-878FE38FE9B4}" type="parTrans" cxnId="{CC1ADA25-A4EC-4333-9219-7512FE18A63E}">
      <dgm:prSet/>
      <dgm:spPr/>
      <dgm:t>
        <a:bodyPr/>
        <a:lstStyle/>
        <a:p>
          <a:endParaRPr lang="en-US"/>
        </a:p>
      </dgm:t>
    </dgm:pt>
    <dgm:pt modelId="{51B01AE9-C597-4AEC-893F-0E36EB303411}" type="sibTrans" cxnId="{CC1ADA25-A4EC-4333-9219-7512FE18A63E}">
      <dgm:prSet/>
      <dgm:spPr/>
      <dgm:t>
        <a:bodyPr/>
        <a:lstStyle/>
        <a:p>
          <a:endParaRPr lang="en-US"/>
        </a:p>
      </dgm:t>
    </dgm:pt>
    <dgm:pt modelId="{A06E2483-4CBC-4ACE-A8B5-C0D2E2A06881}">
      <dgm:prSet phldrT="[Text]"/>
      <dgm:spPr>
        <a:ln>
          <a:noFill/>
        </a:ln>
      </dgm:spPr>
      <dgm:t>
        <a:bodyPr/>
        <a:lstStyle/>
        <a:p>
          <a:pPr algn="ctr">
            <a:buNone/>
          </a:pPr>
          <a:r>
            <a:rPr lang="en-US">
              <a:solidFill>
                <a:schemeClr val="tx1"/>
              </a:solidFill>
            </a:rPr>
            <a:t>\ / : ; * ^ # ? ! “ ” &lt; &gt; , .</a:t>
          </a:r>
        </a:p>
      </dgm:t>
    </dgm:pt>
    <dgm:pt modelId="{A087976C-991A-45AA-80F0-01D1341FE156}" type="parTrans" cxnId="{5FF47749-C66D-47DA-B00B-FAA5C791E622}">
      <dgm:prSet/>
      <dgm:spPr/>
      <dgm:t>
        <a:bodyPr/>
        <a:lstStyle/>
        <a:p>
          <a:endParaRPr lang="en-US"/>
        </a:p>
      </dgm:t>
    </dgm:pt>
    <dgm:pt modelId="{B04C5807-DA39-45EE-98CC-FD9942B0C934}" type="sibTrans" cxnId="{5FF47749-C66D-47DA-B00B-FAA5C791E622}">
      <dgm:prSet/>
      <dgm:spPr/>
      <dgm:t>
        <a:bodyPr/>
        <a:lstStyle/>
        <a:p>
          <a:endParaRPr lang="en-US"/>
        </a:p>
      </dgm:t>
    </dgm:pt>
    <dgm:pt modelId="{FF779E97-DF20-4596-9B03-90E1AED0C1CB}">
      <dgm:prSet phldrT="[Text]" custT="1"/>
      <dgm:spPr/>
      <dgm:t>
        <a:bodyPr/>
        <a:lstStyle/>
        <a:p>
          <a:pPr algn="ctr">
            <a:spcBef>
              <a:spcPct val="0"/>
            </a:spcBef>
            <a:buNone/>
          </a:pPr>
          <a:r>
            <a:rPr lang="en-US" sz="3400"/>
            <a:t>Dashes ( - )</a:t>
          </a:r>
        </a:p>
      </dgm:t>
    </dgm:pt>
    <dgm:pt modelId="{BBA7AC89-A64F-457B-9D91-5DA9068C01E4}" type="parTrans" cxnId="{F3A621E8-23BA-40C0-B284-0F7A7A61D975}">
      <dgm:prSet/>
      <dgm:spPr/>
      <dgm:t>
        <a:bodyPr/>
        <a:lstStyle/>
        <a:p>
          <a:endParaRPr lang="en-US"/>
        </a:p>
      </dgm:t>
    </dgm:pt>
    <dgm:pt modelId="{3A19EF54-9B8C-4AD4-B241-BD9C5C495A5B}" type="sibTrans" cxnId="{F3A621E8-23BA-40C0-B284-0F7A7A61D975}">
      <dgm:prSet/>
      <dgm:spPr/>
      <dgm:t>
        <a:bodyPr/>
        <a:lstStyle/>
        <a:p>
          <a:endParaRPr lang="en-US"/>
        </a:p>
      </dgm:t>
    </dgm:pt>
    <dgm:pt modelId="{264BD9A5-0F02-42F9-9F00-A9DAC1FBD56F}">
      <dgm:prSet phldrT="[Text]" custT="1"/>
      <dgm:spPr/>
      <dgm:t>
        <a:bodyPr/>
        <a:lstStyle/>
        <a:p>
          <a:pPr algn="ctr">
            <a:spcBef>
              <a:spcPts val="600"/>
            </a:spcBef>
            <a:buNone/>
          </a:pPr>
          <a:r>
            <a:rPr lang="en-US" sz="3400"/>
            <a:t>Underscores ( _ )</a:t>
          </a:r>
        </a:p>
      </dgm:t>
    </dgm:pt>
    <dgm:pt modelId="{3EA72FB6-F7EA-4266-B510-E02E2BBCCE3C}" type="parTrans" cxnId="{0136EA0C-B7E1-4C2D-8C13-0CDB0D60103F}">
      <dgm:prSet/>
      <dgm:spPr/>
      <dgm:t>
        <a:bodyPr/>
        <a:lstStyle/>
        <a:p>
          <a:endParaRPr lang="en-US"/>
        </a:p>
      </dgm:t>
    </dgm:pt>
    <dgm:pt modelId="{73FF810B-4857-407F-B85B-09A99DC2024E}" type="sibTrans" cxnId="{0136EA0C-B7E1-4C2D-8C13-0CDB0D60103F}">
      <dgm:prSet/>
      <dgm:spPr/>
      <dgm:t>
        <a:bodyPr/>
        <a:lstStyle/>
        <a:p>
          <a:endParaRPr lang="en-US"/>
        </a:p>
      </dgm:t>
    </dgm:pt>
    <dgm:pt modelId="{7F078136-9DCA-40A4-9D7A-490E8E8D2F85}">
      <dgm:prSet phldrT="[Text]"/>
      <dgm:spPr>
        <a:ln>
          <a:noFill/>
        </a:ln>
      </dgm:spPr>
      <dgm:t>
        <a:bodyPr/>
        <a:lstStyle/>
        <a:p>
          <a:pPr algn="ctr">
            <a:buNone/>
          </a:pPr>
          <a:r>
            <a:rPr lang="en-US">
              <a:solidFill>
                <a:schemeClr val="tx1"/>
              </a:solidFill>
            </a:rPr>
            <a:t>% | [ ] { } ( ) &amp; $ ~ @ ` ‘ </a:t>
          </a:r>
        </a:p>
      </dgm:t>
    </dgm:pt>
    <dgm:pt modelId="{ECB8B8C9-7244-4A55-9EB0-8A853A8D1878}" type="parTrans" cxnId="{D3F0C7AF-132D-49F0-B648-245FE325835B}">
      <dgm:prSet/>
      <dgm:spPr/>
      <dgm:t>
        <a:bodyPr/>
        <a:lstStyle/>
        <a:p>
          <a:endParaRPr lang="en-US"/>
        </a:p>
      </dgm:t>
    </dgm:pt>
    <dgm:pt modelId="{6A84E11D-744C-47A8-828A-FE1E8498EBA3}" type="sibTrans" cxnId="{D3F0C7AF-132D-49F0-B648-245FE325835B}">
      <dgm:prSet/>
      <dgm:spPr/>
      <dgm:t>
        <a:bodyPr/>
        <a:lstStyle/>
        <a:p>
          <a:endParaRPr lang="en-US"/>
        </a:p>
      </dgm:t>
    </dgm:pt>
    <dgm:pt modelId="{03572698-B370-4AB5-BF10-D4FC07EF78BE}" type="pres">
      <dgm:prSet presAssocID="{9DC990C6-AB2D-4F24-8098-49CE363C3583}" presName="Name0" presStyleCnt="0">
        <dgm:presLayoutVars>
          <dgm:dir/>
          <dgm:animLvl val="lvl"/>
          <dgm:resizeHandles val="exact"/>
        </dgm:presLayoutVars>
      </dgm:prSet>
      <dgm:spPr/>
    </dgm:pt>
    <dgm:pt modelId="{B1E401B3-532D-48A3-9F06-7039FE4F826F}" type="pres">
      <dgm:prSet presAssocID="{E9108651-2CB4-451D-B460-919AD6AF682D}" presName="composite" presStyleCnt="0"/>
      <dgm:spPr/>
    </dgm:pt>
    <dgm:pt modelId="{6E95F468-D38D-4AEF-917C-45FBBCB5277F}" type="pres">
      <dgm:prSet presAssocID="{E9108651-2CB4-451D-B460-919AD6AF682D}" presName="parTx" presStyleLbl="alignNode1" presStyleIdx="0" presStyleCnt="2">
        <dgm:presLayoutVars>
          <dgm:chMax val="0"/>
          <dgm:chPref val="0"/>
          <dgm:bulletEnabled val="1"/>
        </dgm:presLayoutVars>
      </dgm:prSet>
      <dgm:spPr/>
    </dgm:pt>
    <dgm:pt modelId="{D4EE76D7-D959-4C13-B9AA-1855B85E9B26}" type="pres">
      <dgm:prSet presAssocID="{E9108651-2CB4-451D-B460-919AD6AF682D}" presName="desTx" presStyleLbl="alignAccFollowNode1" presStyleIdx="0" presStyleCnt="2">
        <dgm:presLayoutVars>
          <dgm:bulletEnabled val="1"/>
        </dgm:presLayoutVars>
      </dgm:prSet>
      <dgm:spPr/>
    </dgm:pt>
    <dgm:pt modelId="{DD03B207-8812-4ADD-A476-BB85422E579C}" type="pres">
      <dgm:prSet presAssocID="{77BB2F59-44CB-44B9-BDCA-A7B0E7351C9E}" presName="space" presStyleCnt="0"/>
      <dgm:spPr/>
    </dgm:pt>
    <dgm:pt modelId="{00EE9E12-C933-4CE0-A025-40EE5A28267D}" type="pres">
      <dgm:prSet presAssocID="{D9AEC67E-0C0D-45E8-AAB1-B3D758A90EA7}" presName="composite" presStyleCnt="0"/>
      <dgm:spPr/>
    </dgm:pt>
    <dgm:pt modelId="{F04FE906-D59C-4647-88A3-5CD853C7C1E1}" type="pres">
      <dgm:prSet presAssocID="{D9AEC67E-0C0D-45E8-AAB1-B3D758A90EA7}" presName="parTx" presStyleLbl="alignNode1" presStyleIdx="1" presStyleCnt="2" custScaleX="122951" custLinFactNeighborX="-5244">
        <dgm:presLayoutVars>
          <dgm:chMax val="0"/>
          <dgm:chPref val="0"/>
          <dgm:bulletEnabled val="1"/>
        </dgm:presLayoutVars>
      </dgm:prSet>
      <dgm:spPr/>
    </dgm:pt>
    <dgm:pt modelId="{11A1D40D-EB8F-452A-B790-8A7173987067}" type="pres">
      <dgm:prSet presAssocID="{D9AEC67E-0C0D-45E8-AAB1-B3D758A90EA7}" presName="desTx" presStyleLbl="alignAccFollowNode1" presStyleIdx="1" presStyleCnt="2" custScaleX="122951" custLinFactNeighborX="-5244">
        <dgm:presLayoutVars>
          <dgm:bulletEnabled val="1"/>
        </dgm:presLayoutVars>
      </dgm:prSet>
      <dgm:spPr/>
    </dgm:pt>
  </dgm:ptLst>
  <dgm:cxnLst>
    <dgm:cxn modelId="{0136EA0C-B7E1-4C2D-8C13-0CDB0D60103F}" srcId="{E9108651-2CB4-451D-B460-919AD6AF682D}" destId="{264BD9A5-0F02-42F9-9F00-A9DAC1FBD56F}" srcOrd="0" destOrd="0" parTransId="{3EA72FB6-F7EA-4266-B510-E02E2BBCCE3C}" sibTransId="{73FF810B-4857-407F-B85B-09A99DC2024E}"/>
    <dgm:cxn modelId="{4E361D13-91BB-4B2C-89BF-7F1698E58812}" type="presOf" srcId="{A06E2483-4CBC-4ACE-A8B5-C0D2E2A06881}" destId="{11A1D40D-EB8F-452A-B790-8A7173987067}" srcOrd="0" destOrd="0" presId="urn:microsoft.com/office/officeart/2005/8/layout/hList1"/>
    <dgm:cxn modelId="{CC1ADA25-A4EC-4333-9219-7512FE18A63E}" srcId="{9DC990C6-AB2D-4F24-8098-49CE363C3583}" destId="{D9AEC67E-0C0D-45E8-AAB1-B3D758A90EA7}" srcOrd="1" destOrd="0" parTransId="{2900B905-9BA3-4806-898F-878FE38FE9B4}" sibTransId="{51B01AE9-C597-4AEC-893F-0E36EB303411}"/>
    <dgm:cxn modelId="{12238B62-68EB-40A4-87D8-095D88C5BCD9}" type="presOf" srcId="{7F078136-9DCA-40A4-9D7A-490E8E8D2F85}" destId="{11A1D40D-EB8F-452A-B790-8A7173987067}" srcOrd="0" destOrd="1" presId="urn:microsoft.com/office/officeart/2005/8/layout/hList1"/>
    <dgm:cxn modelId="{5FF47749-C66D-47DA-B00B-FAA5C791E622}" srcId="{D9AEC67E-0C0D-45E8-AAB1-B3D758A90EA7}" destId="{A06E2483-4CBC-4ACE-A8B5-C0D2E2A06881}" srcOrd="0" destOrd="0" parTransId="{A087976C-991A-45AA-80F0-01D1341FE156}" sibTransId="{B04C5807-DA39-45EE-98CC-FD9942B0C934}"/>
    <dgm:cxn modelId="{8821E352-1278-45D7-960F-EEE3E6631FC4}" srcId="{9DC990C6-AB2D-4F24-8098-49CE363C3583}" destId="{E9108651-2CB4-451D-B460-919AD6AF682D}" srcOrd="0" destOrd="0" parTransId="{FF6BAADC-7994-45B5-B007-666A46100760}" sibTransId="{77BB2F59-44CB-44B9-BDCA-A7B0E7351C9E}"/>
    <dgm:cxn modelId="{A955755A-133B-40E0-A78E-B32391743577}" type="presOf" srcId="{264BD9A5-0F02-42F9-9F00-A9DAC1FBD56F}" destId="{D4EE76D7-D959-4C13-B9AA-1855B85E9B26}" srcOrd="0" destOrd="0" presId="urn:microsoft.com/office/officeart/2005/8/layout/hList1"/>
    <dgm:cxn modelId="{D3F0C7AF-132D-49F0-B648-245FE325835B}" srcId="{D9AEC67E-0C0D-45E8-AAB1-B3D758A90EA7}" destId="{7F078136-9DCA-40A4-9D7A-490E8E8D2F85}" srcOrd="1" destOrd="0" parTransId="{ECB8B8C9-7244-4A55-9EB0-8A853A8D1878}" sibTransId="{6A84E11D-744C-47A8-828A-FE1E8498EBA3}"/>
    <dgm:cxn modelId="{314181BD-6EDF-4F07-9CA4-32D79E5DD8FB}" type="presOf" srcId="{FF779E97-DF20-4596-9B03-90E1AED0C1CB}" destId="{D4EE76D7-D959-4C13-B9AA-1855B85E9B26}" srcOrd="0" destOrd="1" presId="urn:microsoft.com/office/officeart/2005/8/layout/hList1"/>
    <dgm:cxn modelId="{F23146CB-4B97-48F6-B925-221A169440AA}" type="presOf" srcId="{E9108651-2CB4-451D-B460-919AD6AF682D}" destId="{6E95F468-D38D-4AEF-917C-45FBBCB5277F}" srcOrd="0" destOrd="0" presId="urn:microsoft.com/office/officeart/2005/8/layout/hList1"/>
    <dgm:cxn modelId="{706FF4D2-ED9C-4033-8500-A22453022DD1}" type="presOf" srcId="{9DC990C6-AB2D-4F24-8098-49CE363C3583}" destId="{03572698-B370-4AB5-BF10-D4FC07EF78BE}" srcOrd="0" destOrd="0" presId="urn:microsoft.com/office/officeart/2005/8/layout/hList1"/>
    <dgm:cxn modelId="{62171ED4-D9B8-4366-828A-5F15602FA77F}" type="presOf" srcId="{D9AEC67E-0C0D-45E8-AAB1-B3D758A90EA7}" destId="{F04FE906-D59C-4647-88A3-5CD853C7C1E1}" srcOrd="0" destOrd="0" presId="urn:microsoft.com/office/officeart/2005/8/layout/hList1"/>
    <dgm:cxn modelId="{F3A621E8-23BA-40C0-B284-0F7A7A61D975}" srcId="{E9108651-2CB4-451D-B460-919AD6AF682D}" destId="{FF779E97-DF20-4596-9B03-90E1AED0C1CB}" srcOrd="1" destOrd="0" parTransId="{BBA7AC89-A64F-457B-9D91-5DA9068C01E4}" sibTransId="{3A19EF54-9B8C-4AD4-B241-BD9C5C495A5B}"/>
    <dgm:cxn modelId="{8E71C1E4-6A0C-4B5A-841A-91BBDBE1B28F}" type="presParOf" srcId="{03572698-B370-4AB5-BF10-D4FC07EF78BE}" destId="{B1E401B3-532D-48A3-9F06-7039FE4F826F}" srcOrd="0" destOrd="0" presId="urn:microsoft.com/office/officeart/2005/8/layout/hList1"/>
    <dgm:cxn modelId="{A89B130C-6A34-4913-9A44-ADB4EBE40A41}" type="presParOf" srcId="{B1E401B3-532D-48A3-9F06-7039FE4F826F}" destId="{6E95F468-D38D-4AEF-917C-45FBBCB5277F}" srcOrd="0" destOrd="0" presId="urn:microsoft.com/office/officeart/2005/8/layout/hList1"/>
    <dgm:cxn modelId="{BDA406D9-4D2D-41D6-862A-80E33ED7F09A}" type="presParOf" srcId="{B1E401B3-532D-48A3-9F06-7039FE4F826F}" destId="{D4EE76D7-D959-4C13-B9AA-1855B85E9B26}" srcOrd="1" destOrd="0" presId="urn:microsoft.com/office/officeart/2005/8/layout/hList1"/>
    <dgm:cxn modelId="{016BE26D-E0F9-4A70-8112-2F2D2D1081A0}" type="presParOf" srcId="{03572698-B370-4AB5-BF10-D4FC07EF78BE}" destId="{DD03B207-8812-4ADD-A476-BB85422E579C}" srcOrd="1" destOrd="0" presId="urn:microsoft.com/office/officeart/2005/8/layout/hList1"/>
    <dgm:cxn modelId="{0DA86231-C639-46D8-8FCB-B7ACB9B07756}" type="presParOf" srcId="{03572698-B370-4AB5-BF10-D4FC07EF78BE}" destId="{00EE9E12-C933-4CE0-A025-40EE5A28267D}" srcOrd="2" destOrd="0" presId="urn:microsoft.com/office/officeart/2005/8/layout/hList1"/>
    <dgm:cxn modelId="{A1BF584A-726C-47BB-A118-9D502556B1A2}" type="presParOf" srcId="{00EE9E12-C933-4CE0-A025-40EE5A28267D}" destId="{F04FE906-D59C-4647-88A3-5CD853C7C1E1}" srcOrd="0" destOrd="0" presId="urn:microsoft.com/office/officeart/2005/8/layout/hList1"/>
    <dgm:cxn modelId="{D7D16DD5-2AC8-459A-A8B2-5EB1B177CE36}" type="presParOf" srcId="{00EE9E12-C933-4CE0-A025-40EE5A28267D}" destId="{11A1D40D-EB8F-452A-B790-8A71739870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87479-E5E6-4642-90DE-117207C83430}"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A9A97E2D-28E7-4AA7-ACE8-C461298DA71F}">
      <dgm:prSet phldrT="[Text]"/>
      <dgm:spPr>
        <a:solidFill>
          <a:schemeClr val="lt1">
            <a:hueOff val="0"/>
            <a:satOff val="0"/>
            <a:lumOff val="0"/>
          </a:schemeClr>
        </a:solidFill>
      </dgm:spPr>
      <dgm:t>
        <a:bodyPr/>
        <a:lstStyle/>
        <a:p>
          <a:r>
            <a:rPr lang="en-US">
              <a:solidFill>
                <a:schemeClr val="tx1"/>
              </a:solidFill>
            </a:rPr>
            <a:t>Identify Records to be Scanned</a:t>
          </a:r>
        </a:p>
      </dgm:t>
    </dgm:pt>
    <dgm:pt modelId="{0EA53F93-AE9D-4B4F-B97C-08D7F3DE45FE}" type="parTrans" cxnId="{F8A3716F-CB28-4B00-80D9-34C0CF867E2B}">
      <dgm:prSet/>
      <dgm:spPr/>
      <dgm:t>
        <a:bodyPr/>
        <a:lstStyle/>
        <a:p>
          <a:endParaRPr lang="en-US">
            <a:solidFill>
              <a:schemeClr val="accent3"/>
            </a:solidFill>
          </a:endParaRPr>
        </a:p>
      </dgm:t>
    </dgm:pt>
    <dgm:pt modelId="{4F43CBBB-A927-48A1-A36D-26CD12928928}" type="sibTrans" cxnId="{F8A3716F-CB28-4B00-80D9-34C0CF867E2B}">
      <dgm:prSet/>
      <dgm:spPr/>
      <dgm:t>
        <a:bodyPr/>
        <a:lstStyle/>
        <a:p>
          <a:endParaRPr lang="en-US">
            <a:solidFill>
              <a:schemeClr val="accent3"/>
            </a:solidFill>
          </a:endParaRPr>
        </a:p>
      </dgm:t>
    </dgm:pt>
    <dgm:pt modelId="{733193E0-DEED-45E6-BFAF-F7DFFE250B9D}">
      <dgm:prSet phldrT="[Text]"/>
      <dgm:spPr>
        <a:solidFill>
          <a:schemeClr val="lt1">
            <a:hueOff val="0"/>
            <a:satOff val="0"/>
            <a:lumOff val="0"/>
          </a:schemeClr>
        </a:solidFill>
      </dgm:spPr>
      <dgm:t>
        <a:bodyPr/>
        <a:lstStyle/>
        <a:p>
          <a:r>
            <a:rPr lang="en-US">
              <a:solidFill>
                <a:schemeClr val="tx1"/>
              </a:solidFill>
            </a:rPr>
            <a:t>Locate on Functional Schedule</a:t>
          </a:r>
        </a:p>
      </dgm:t>
    </dgm:pt>
    <dgm:pt modelId="{A7F06DB0-15B3-4FEA-AF48-C703494EAF46}" type="parTrans" cxnId="{B2398527-0CD8-49E2-A881-1FB298329FA5}">
      <dgm:prSet/>
      <dgm:spPr>
        <a:ln>
          <a:solidFill>
            <a:schemeClr val="bg1"/>
          </a:solidFill>
        </a:ln>
      </dgm:spPr>
      <dgm:t>
        <a:bodyPr/>
        <a:lstStyle/>
        <a:p>
          <a:endParaRPr lang="en-US">
            <a:solidFill>
              <a:schemeClr val="accent3"/>
            </a:solidFill>
          </a:endParaRPr>
        </a:p>
      </dgm:t>
    </dgm:pt>
    <dgm:pt modelId="{EE67F381-E8F2-4FDC-96AD-F84DAE7F80AB}" type="sibTrans" cxnId="{B2398527-0CD8-49E2-A881-1FB298329FA5}">
      <dgm:prSet/>
      <dgm:spPr/>
      <dgm:t>
        <a:bodyPr/>
        <a:lstStyle/>
        <a:p>
          <a:endParaRPr lang="en-US">
            <a:solidFill>
              <a:schemeClr val="accent3"/>
            </a:solidFill>
          </a:endParaRPr>
        </a:p>
      </dgm:t>
    </dgm:pt>
    <dgm:pt modelId="{572496BC-DECE-4F2F-80A7-5EDCD23F8680}">
      <dgm:prSet phldrT="[Text]"/>
      <dgm:spPr>
        <a:solidFill>
          <a:schemeClr val="lt1">
            <a:hueOff val="0"/>
            <a:satOff val="0"/>
            <a:lumOff val="0"/>
          </a:schemeClr>
        </a:solidFill>
      </dgm:spPr>
      <dgm:t>
        <a:bodyPr/>
        <a:lstStyle/>
        <a:p>
          <a:r>
            <a:rPr lang="en-US">
              <a:solidFill>
                <a:schemeClr val="tx1"/>
              </a:solidFill>
            </a:rPr>
            <a:t>Non-Permanent</a:t>
          </a:r>
          <a:r>
            <a:rPr lang="en-US">
              <a:solidFill>
                <a:schemeClr val="accent3"/>
              </a:solidFill>
            </a:rPr>
            <a:t> </a:t>
          </a:r>
          <a:r>
            <a:rPr lang="en-US">
              <a:solidFill>
                <a:schemeClr val="tx1"/>
              </a:solidFill>
            </a:rPr>
            <a:t>Record</a:t>
          </a:r>
        </a:p>
      </dgm:t>
    </dgm:pt>
    <dgm:pt modelId="{19447A59-81E6-44DF-B6A3-61ED06CBFBFD}" type="parTrans" cxnId="{A5521A97-9CE1-486F-B567-43C4A6A57EC2}">
      <dgm:prSet/>
      <dgm:spPr>
        <a:ln>
          <a:solidFill>
            <a:schemeClr val="bg1"/>
          </a:solidFill>
        </a:ln>
      </dgm:spPr>
      <dgm:t>
        <a:bodyPr/>
        <a:lstStyle/>
        <a:p>
          <a:endParaRPr lang="en-US">
            <a:solidFill>
              <a:schemeClr val="accent3"/>
            </a:solidFill>
          </a:endParaRPr>
        </a:p>
      </dgm:t>
    </dgm:pt>
    <dgm:pt modelId="{D9A4055B-BE35-4593-B6CC-D4DBB20A5713}" type="sibTrans" cxnId="{A5521A97-9CE1-486F-B567-43C4A6A57EC2}">
      <dgm:prSet/>
      <dgm:spPr/>
      <dgm:t>
        <a:bodyPr/>
        <a:lstStyle/>
        <a:p>
          <a:endParaRPr lang="en-US">
            <a:solidFill>
              <a:schemeClr val="accent3"/>
            </a:solidFill>
          </a:endParaRPr>
        </a:p>
      </dgm:t>
    </dgm:pt>
    <dgm:pt modelId="{79A9E394-E595-446A-86FA-1E062ABC2A8B}">
      <dgm:prSet phldrT="[Text]"/>
      <dgm:spPr>
        <a:solidFill>
          <a:schemeClr val="lt1">
            <a:hueOff val="0"/>
            <a:satOff val="0"/>
            <a:lumOff val="0"/>
          </a:schemeClr>
        </a:solidFill>
      </dgm:spPr>
      <dgm:t>
        <a:bodyPr/>
        <a:lstStyle/>
        <a:p>
          <a:r>
            <a:rPr lang="en-US">
              <a:solidFill>
                <a:schemeClr val="tx1"/>
              </a:solidFill>
            </a:rPr>
            <a:t>May Scan and Destroy</a:t>
          </a:r>
        </a:p>
      </dgm:t>
    </dgm:pt>
    <dgm:pt modelId="{8640562A-182A-46ED-9CAE-C207F2B5354B}" type="parTrans" cxnId="{14AEE347-900F-4852-BAED-B869C5B691B6}">
      <dgm:prSet/>
      <dgm:spPr>
        <a:ln>
          <a:solidFill>
            <a:schemeClr val="bg1"/>
          </a:solidFill>
        </a:ln>
      </dgm:spPr>
      <dgm:t>
        <a:bodyPr/>
        <a:lstStyle/>
        <a:p>
          <a:endParaRPr lang="en-US">
            <a:solidFill>
              <a:schemeClr val="accent3"/>
            </a:solidFill>
          </a:endParaRPr>
        </a:p>
      </dgm:t>
    </dgm:pt>
    <dgm:pt modelId="{B215B56E-9430-4B57-BB6D-0405E08DFB20}" type="sibTrans" cxnId="{14AEE347-900F-4852-BAED-B869C5B691B6}">
      <dgm:prSet/>
      <dgm:spPr/>
      <dgm:t>
        <a:bodyPr/>
        <a:lstStyle/>
        <a:p>
          <a:endParaRPr lang="en-US">
            <a:solidFill>
              <a:schemeClr val="accent3"/>
            </a:solidFill>
          </a:endParaRPr>
        </a:p>
      </dgm:t>
    </dgm:pt>
    <dgm:pt modelId="{FF75E09B-EE30-47FB-BA8E-8A812D944DCD}">
      <dgm:prSet phldrT="[Text]"/>
      <dgm:spPr>
        <a:solidFill>
          <a:schemeClr val="bg1"/>
        </a:solidFill>
      </dgm:spPr>
      <dgm:t>
        <a:bodyPr/>
        <a:lstStyle/>
        <a:p>
          <a:r>
            <a:rPr lang="en-US">
              <a:solidFill>
                <a:schemeClr val="tx1"/>
              </a:solidFill>
            </a:rPr>
            <a:t>Permanent Record</a:t>
          </a:r>
        </a:p>
      </dgm:t>
    </dgm:pt>
    <dgm:pt modelId="{3ABDA9EA-C686-492C-ABEA-6E20D286DAE4}" type="parTrans" cxnId="{A6DD7053-300A-4096-93AA-7271C6F85893}">
      <dgm:prSet/>
      <dgm:spPr>
        <a:ln>
          <a:solidFill>
            <a:schemeClr val="bg1"/>
          </a:solidFill>
        </a:ln>
      </dgm:spPr>
      <dgm:t>
        <a:bodyPr/>
        <a:lstStyle/>
        <a:p>
          <a:endParaRPr lang="en-US">
            <a:solidFill>
              <a:schemeClr val="accent3"/>
            </a:solidFill>
          </a:endParaRPr>
        </a:p>
      </dgm:t>
    </dgm:pt>
    <dgm:pt modelId="{FCA7F4CD-4D69-424E-AFC4-AADF60A5E44C}" type="sibTrans" cxnId="{A6DD7053-300A-4096-93AA-7271C6F85893}">
      <dgm:prSet/>
      <dgm:spPr/>
      <dgm:t>
        <a:bodyPr/>
        <a:lstStyle/>
        <a:p>
          <a:endParaRPr lang="en-US">
            <a:solidFill>
              <a:schemeClr val="accent3"/>
            </a:solidFill>
          </a:endParaRPr>
        </a:p>
      </dgm:t>
    </dgm:pt>
    <dgm:pt modelId="{6E8AF456-2169-4832-A409-E524E2E9D763}">
      <dgm:prSet phldrT="[Text]"/>
      <dgm:spPr>
        <a:solidFill>
          <a:schemeClr val="lt1">
            <a:hueOff val="0"/>
            <a:satOff val="0"/>
            <a:lumOff val="0"/>
          </a:schemeClr>
        </a:solidFill>
      </dgm:spPr>
      <dgm:t>
        <a:bodyPr/>
        <a:lstStyle/>
        <a:p>
          <a:r>
            <a:rPr lang="en-US">
              <a:solidFill>
                <a:schemeClr val="tx1"/>
              </a:solidFill>
            </a:rPr>
            <a:t>May Scan but Must Keep Original</a:t>
          </a:r>
        </a:p>
      </dgm:t>
    </dgm:pt>
    <dgm:pt modelId="{827772ED-5FF1-42E4-9F08-7122AD3C1D2D}" type="parTrans" cxnId="{CE033125-AA3A-4D87-A4DA-A2CAD952A660}">
      <dgm:prSet/>
      <dgm:spPr>
        <a:ln>
          <a:solidFill>
            <a:schemeClr val="bg1"/>
          </a:solidFill>
        </a:ln>
      </dgm:spPr>
      <dgm:t>
        <a:bodyPr/>
        <a:lstStyle/>
        <a:p>
          <a:endParaRPr lang="en-US">
            <a:solidFill>
              <a:schemeClr val="accent3"/>
            </a:solidFill>
          </a:endParaRPr>
        </a:p>
      </dgm:t>
    </dgm:pt>
    <dgm:pt modelId="{30BBA151-25DF-4AD7-A0B8-5B5C6D09ACBA}" type="sibTrans" cxnId="{CE033125-AA3A-4D87-A4DA-A2CAD952A660}">
      <dgm:prSet/>
      <dgm:spPr/>
      <dgm:t>
        <a:bodyPr/>
        <a:lstStyle/>
        <a:p>
          <a:endParaRPr lang="en-US">
            <a:solidFill>
              <a:schemeClr val="accent3"/>
            </a:solidFill>
          </a:endParaRPr>
        </a:p>
      </dgm:t>
    </dgm:pt>
    <dgm:pt modelId="{158BB7A6-7530-48D4-8D92-D14D11DEFED9}" type="pres">
      <dgm:prSet presAssocID="{98B87479-E5E6-4642-90DE-117207C83430}" presName="hierChild1" presStyleCnt="0">
        <dgm:presLayoutVars>
          <dgm:chPref val="1"/>
          <dgm:dir/>
          <dgm:animOne val="branch"/>
          <dgm:animLvl val="lvl"/>
          <dgm:resizeHandles/>
        </dgm:presLayoutVars>
      </dgm:prSet>
      <dgm:spPr/>
    </dgm:pt>
    <dgm:pt modelId="{662F377E-AFA2-468D-A002-29CC19FE6ED4}" type="pres">
      <dgm:prSet presAssocID="{A9A97E2D-28E7-4AA7-ACE8-C461298DA71F}" presName="hierRoot1" presStyleCnt="0"/>
      <dgm:spPr/>
    </dgm:pt>
    <dgm:pt modelId="{40CC7FB2-4C19-4612-BAFD-CD3AD4485567}" type="pres">
      <dgm:prSet presAssocID="{A9A97E2D-28E7-4AA7-ACE8-C461298DA71F}" presName="composite" presStyleCnt="0"/>
      <dgm:spPr/>
    </dgm:pt>
    <dgm:pt modelId="{6D0FEC85-5918-4010-97B8-A18D81A86EE6}" type="pres">
      <dgm:prSet presAssocID="{A9A97E2D-28E7-4AA7-ACE8-C461298DA71F}" presName="background" presStyleLbl="node0" presStyleIdx="0" presStyleCnt="1"/>
      <dgm:spPr/>
    </dgm:pt>
    <dgm:pt modelId="{18EC8DF5-B5C6-4D5F-9CCC-3560683FD6C9}" type="pres">
      <dgm:prSet presAssocID="{A9A97E2D-28E7-4AA7-ACE8-C461298DA71F}" presName="text" presStyleLbl="fgAcc0" presStyleIdx="0" presStyleCnt="1">
        <dgm:presLayoutVars>
          <dgm:chPref val="3"/>
        </dgm:presLayoutVars>
      </dgm:prSet>
      <dgm:spPr/>
    </dgm:pt>
    <dgm:pt modelId="{FB937CBF-452A-4DAD-84CB-26E60E7BD60E}" type="pres">
      <dgm:prSet presAssocID="{A9A97E2D-28E7-4AA7-ACE8-C461298DA71F}" presName="hierChild2" presStyleCnt="0"/>
      <dgm:spPr/>
    </dgm:pt>
    <dgm:pt modelId="{318A7A63-0DFC-49AC-ABFA-D708D589CD89}" type="pres">
      <dgm:prSet presAssocID="{A7F06DB0-15B3-4FEA-AF48-C703494EAF46}" presName="Name10" presStyleLbl="parChTrans1D2" presStyleIdx="0" presStyleCnt="1"/>
      <dgm:spPr/>
    </dgm:pt>
    <dgm:pt modelId="{FF6B3887-9BB0-435C-8785-63AF008B0354}" type="pres">
      <dgm:prSet presAssocID="{733193E0-DEED-45E6-BFAF-F7DFFE250B9D}" presName="hierRoot2" presStyleCnt="0"/>
      <dgm:spPr/>
    </dgm:pt>
    <dgm:pt modelId="{F935A8EE-955C-4A6F-8C60-F9B06BF8BDB9}" type="pres">
      <dgm:prSet presAssocID="{733193E0-DEED-45E6-BFAF-F7DFFE250B9D}" presName="composite2" presStyleCnt="0"/>
      <dgm:spPr/>
    </dgm:pt>
    <dgm:pt modelId="{BF0B723A-BC3F-49FE-A6ED-954725573F99}" type="pres">
      <dgm:prSet presAssocID="{733193E0-DEED-45E6-BFAF-F7DFFE250B9D}" presName="background2" presStyleLbl="node2" presStyleIdx="0" presStyleCnt="1"/>
      <dgm:spPr/>
    </dgm:pt>
    <dgm:pt modelId="{F3AC1C47-C173-4700-B483-12C7ABA1B356}" type="pres">
      <dgm:prSet presAssocID="{733193E0-DEED-45E6-BFAF-F7DFFE250B9D}" presName="text2" presStyleLbl="fgAcc2" presStyleIdx="0" presStyleCnt="1">
        <dgm:presLayoutVars>
          <dgm:chPref val="3"/>
        </dgm:presLayoutVars>
      </dgm:prSet>
      <dgm:spPr/>
    </dgm:pt>
    <dgm:pt modelId="{278591D8-CB17-4ACA-8741-D19F0FB39C1C}" type="pres">
      <dgm:prSet presAssocID="{733193E0-DEED-45E6-BFAF-F7DFFE250B9D}" presName="hierChild3" presStyleCnt="0"/>
      <dgm:spPr/>
    </dgm:pt>
    <dgm:pt modelId="{56B119F9-21D8-4C34-AB91-C3104E7B5572}" type="pres">
      <dgm:prSet presAssocID="{19447A59-81E6-44DF-B6A3-61ED06CBFBFD}" presName="Name17" presStyleLbl="parChTrans1D3" presStyleIdx="0" presStyleCnt="2"/>
      <dgm:spPr/>
    </dgm:pt>
    <dgm:pt modelId="{3572185C-1AB9-40BB-94FB-25B65E7B6A58}" type="pres">
      <dgm:prSet presAssocID="{572496BC-DECE-4F2F-80A7-5EDCD23F8680}" presName="hierRoot3" presStyleCnt="0"/>
      <dgm:spPr/>
    </dgm:pt>
    <dgm:pt modelId="{7BACE57F-FFF6-43A0-85DE-68FFEC4984EE}" type="pres">
      <dgm:prSet presAssocID="{572496BC-DECE-4F2F-80A7-5EDCD23F8680}" presName="composite3" presStyleCnt="0"/>
      <dgm:spPr/>
    </dgm:pt>
    <dgm:pt modelId="{1EDE7967-CC50-4E21-AF6A-DE38160A12A1}" type="pres">
      <dgm:prSet presAssocID="{572496BC-DECE-4F2F-80A7-5EDCD23F8680}" presName="background3" presStyleLbl="node3" presStyleIdx="0" presStyleCnt="2"/>
      <dgm:spPr/>
    </dgm:pt>
    <dgm:pt modelId="{EB020DEF-BCEA-4593-A406-82C6E66EFAF4}" type="pres">
      <dgm:prSet presAssocID="{572496BC-DECE-4F2F-80A7-5EDCD23F8680}" presName="text3" presStyleLbl="fgAcc3" presStyleIdx="0" presStyleCnt="2">
        <dgm:presLayoutVars>
          <dgm:chPref val="3"/>
        </dgm:presLayoutVars>
      </dgm:prSet>
      <dgm:spPr/>
    </dgm:pt>
    <dgm:pt modelId="{2F536052-CEDF-4D71-B87D-A58A5AC9DEDE}" type="pres">
      <dgm:prSet presAssocID="{572496BC-DECE-4F2F-80A7-5EDCD23F8680}" presName="hierChild4" presStyleCnt="0"/>
      <dgm:spPr/>
    </dgm:pt>
    <dgm:pt modelId="{11417867-F767-4448-99C7-20E4D2F81972}" type="pres">
      <dgm:prSet presAssocID="{8640562A-182A-46ED-9CAE-C207F2B5354B}" presName="Name23" presStyleLbl="parChTrans1D4" presStyleIdx="0" presStyleCnt="2"/>
      <dgm:spPr/>
    </dgm:pt>
    <dgm:pt modelId="{CA96D83A-4A79-4BFE-872B-8C047C96BCCD}" type="pres">
      <dgm:prSet presAssocID="{79A9E394-E595-446A-86FA-1E062ABC2A8B}" presName="hierRoot4" presStyleCnt="0"/>
      <dgm:spPr/>
    </dgm:pt>
    <dgm:pt modelId="{AA0BE1C4-A406-47B1-9780-EB89633BA91E}" type="pres">
      <dgm:prSet presAssocID="{79A9E394-E595-446A-86FA-1E062ABC2A8B}" presName="composite4" presStyleCnt="0"/>
      <dgm:spPr/>
    </dgm:pt>
    <dgm:pt modelId="{099D0B17-9520-499A-86CE-3EC824CB589B}" type="pres">
      <dgm:prSet presAssocID="{79A9E394-E595-446A-86FA-1E062ABC2A8B}" presName="background4" presStyleLbl="node4" presStyleIdx="0" presStyleCnt="2"/>
      <dgm:spPr/>
    </dgm:pt>
    <dgm:pt modelId="{E8AF8B4F-BE8D-492B-B9BE-23525522D108}" type="pres">
      <dgm:prSet presAssocID="{79A9E394-E595-446A-86FA-1E062ABC2A8B}" presName="text4" presStyleLbl="fgAcc4" presStyleIdx="0" presStyleCnt="2">
        <dgm:presLayoutVars>
          <dgm:chPref val="3"/>
        </dgm:presLayoutVars>
      </dgm:prSet>
      <dgm:spPr/>
    </dgm:pt>
    <dgm:pt modelId="{848E4E8A-85F8-49DB-A6F0-9D8EF5B111DC}" type="pres">
      <dgm:prSet presAssocID="{79A9E394-E595-446A-86FA-1E062ABC2A8B}" presName="hierChild5" presStyleCnt="0"/>
      <dgm:spPr/>
    </dgm:pt>
    <dgm:pt modelId="{90AC0E24-78A4-40D8-83C2-54236CA4F253}" type="pres">
      <dgm:prSet presAssocID="{3ABDA9EA-C686-492C-ABEA-6E20D286DAE4}" presName="Name17" presStyleLbl="parChTrans1D3" presStyleIdx="1" presStyleCnt="2"/>
      <dgm:spPr/>
    </dgm:pt>
    <dgm:pt modelId="{9070FAE7-B925-4D76-8D05-9758EE1C3A6F}" type="pres">
      <dgm:prSet presAssocID="{FF75E09B-EE30-47FB-BA8E-8A812D944DCD}" presName="hierRoot3" presStyleCnt="0"/>
      <dgm:spPr/>
    </dgm:pt>
    <dgm:pt modelId="{985380D9-55E2-4505-A2DD-760C527971E7}" type="pres">
      <dgm:prSet presAssocID="{FF75E09B-EE30-47FB-BA8E-8A812D944DCD}" presName="composite3" presStyleCnt="0"/>
      <dgm:spPr/>
    </dgm:pt>
    <dgm:pt modelId="{2195B7AC-C349-435C-8256-44C19F56CA31}" type="pres">
      <dgm:prSet presAssocID="{FF75E09B-EE30-47FB-BA8E-8A812D944DCD}" presName="background3" presStyleLbl="node3" presStyleIdx="1" presStyleCnt="2"/>
      <dgm:spPr/>
    </dgm:pt>
    <dgm:pt modelId="{213EEF69-AD16-491D-AD4E-956A7CCAF92D}" type="pres">
      <dgm:prSet presAssocID="{FF75E09B-EE30-47FB-BA8E-8A812D944DCD}" presName="text3" presStyleLbl="fgAcc3" presStyleIdx="1" presStyleCnt="2">
        <dgm:presLayoutVars>
          <dgm:chPref val="3"/>
        </dgm:presLayoutVars>
      </dgm:prSet>
      <dgm:spPr/>
    </dgm:pt>
    <dgm:pt modelId="{09B4FD47-EE8D-4532-AFEC-C276457AC3A5}" type="pres">
      <dgm:prSet presAssocID="{FF75E09B-EE30-47FB-BA8E-8A812D944DCD}" presName="hierChild4" presStyleCnt="0"/>
      <dgm:spPr/>
    </dgm:pt>
    <dgm:pt modelId="{A0EA130C-0863-4B25-BC67-4DF60CB12724}" type="pres">
      <dgm:prSet presAssocID="{827772ED-5FF1-42E4-9F08-7122AD3C1D2D}" presName="Name23" presStyleLbl="parChTrans1D4" presStyleIdx="1" presStyleCnt="2"/>
      <dgm:spPr/>
    </dgm:pt>
    <dgm:pt modelId="{EA82F48D-F210-43F4-A4A7-8D5F2FCF1A32}" type="pres">
      <dgm:prSet presAssocID="{6E8AF456-2169-4832-A409-E524E2E9D763}" presName="hierRoot4" presStyleCnt="0"/>
      <dgm:spPr/>
    </dgm:pt>
    <dgm:pt modelId="{0E99A2EC-8B5D-473B-8C01-F9447F5B6133}" type="pres">
      <dgm:prSet presAssocID="{6E8AF456-2169-4832-A409-E524E2E9D763}" presName="composite4" presStyleCnt="0"/>
      <dgm:spPr/>
    </dgm:pt>
    <dgm:pt modelId="{26486E6D-FAF1-4840-89F4-5BCACCAF8A98}" type="pres">
      <dgm:prSet presAssocID="{6E8AF456-2169-4832-A409-E524E2E9D763}" presName="background4" presStyleLbl="node4" presStyleIdx="1" presStyleCnt="2"/>
      <dgm:spPr/>
    </dgm:pt>
    <dgm:pt modelId="{4457B0E2-0C5D-45D3-9864-1EA04E19DCF6}" type="pres">
      <dgm:prSet presAssocID="{6E8AF456-2169-4832-A409-E524E2E9D763}" presName="text4" presStyleLbl="fgAcc4" presStyleIdx="1" presStyleCnt="2">
        <dgm:presLayoutVars>
          <dgm:chPref val="3"/>
        </dgm:presLayoutVars>
      </dgm:prSet>
      <dgm:spPr/>
    </dgm:pt>
    <dgm:pt modelId="{4D3A2FD3-1456-4DA6-AA79-4C71FD097D9D}" type="pres">
      <dgm:prSet presAssocID="{6E8AF456-2169-4832-A409-E524E2E9D763}" presName="hierChild5" presStyleCnt="0"/>
      <dgm:spPr/>
    </dgm:pt>
  </dgm:ptLst>
  <dgm:cxnLst>
    <dgm:cxn modelId="{35590A11-9E5B-47B0-ACBE-B6F0982DDFC9}" type="presOf" srcId="{FF75E09B-EE30-47FB-BA8E-8A812D944DCD}" destId="{213EEF69-AD16-491D-AD4E-956A7CCAF92D}" srcOrd="0" destOrd="0" presId="urn:microsoft.com/office/officeart/2005/8/layout/hierarchy1"/>
    <dgm:cxn modelId="{6CCD3122-02BB-40DD-8AD4-557993501D1C}" type="presOf" srcId="{A7F06DB0-15B3-4FEA-AF48-C703494EAF46}" destId="{318A7A63-0DFC-49AC-ABFA-D708D589CD89}" srcOrd="0" destOrd="0" presId="urn:microsoft.com/office/officeart/2005/8/layout/hierarchy1"/>
    <dgm:cxn modelId="{CE033125-AA3A-4D87-A4DA-A2CAD952A660}" srcId="{FF75E09B-EE30-47FB-BA8E-8A812D944DCD}" destId="{6E8AF456-2169-4832-A409-E524E2E9D763}" srcOrd="0" destOrd="0" parTransId="{827772ED-5FF1-42E4-9F08-7122AD3C1D2D}" sibTransId="{30BBA151-25DF-4AD7-A0B8-5B5C6D09ACBA}"/>
    <dgm:cxn modelId="{B2398527-0CD8-49E2-A881-1FB298329FA5}" srcId="{A9A97E2D-28E7-4AA7-ACE8-C461298DA71F}" destId="{733193E0-DEED-45E6-BFAF-F7DFFE250B9D}" srcOrd="0" destOrd="0" parTransId="{A7F06DB0-15B3-4FEA-AF48-C703494EAF46}" sibTransId="{EE67F381-E8F2-4FDC-96AD-F84DAE7F80AB}"/>
    <dgm:cxn modelId="{AFCEA033-6B5A-4F46-B8F0-771DDEB531B5}" type="presOf" srcId="{827772ED-5FF1-42E4-9F08-7122AD3C1D2D}" destId="{A0EA130C-0863-4B25-BC67-4DF60CB12724}" srcOrd="0" destOrd="0" presId="urn:microsoft.com/office/officeart/2005/8/layout/hierarchy1"/>
    <dgm:cxn modelId="{6D628736-C873-4EE6-AD3A-E0822F2E48BD}" type="presOf" srcId="{572496BC-DECE-4F2F-80A7-5EDCD23F8680}" destId="{EB020DEF-BCEA-4593-A406-82C6E66EFAF4}" srcOrd="0" destOrd="0" presId="urn:microsoft.com/office/officeart/2005/8/layout/hierarchy1"/>
    <dgm:cxn modelId="{A0F78E3D-85F6-44AB-AB6A-147AD60CF77F}" type="presOf" srcId="{19447A59-81E6-44DF-B6A3-61ED06CBFBFD}" destId="{56B119F9-21D8-4C34-AB91-C3104E7B5572}" srcOrd="0" destOrd="0" presId="urn:microsoft.com/office/officeart/2005/8/layout/hierarchy1"/>
    <dgm:cxn modelId="{EC58FF65-AF84-4730-95A4-DB4CCBA6F2F4}" type="presOf" srcId="{733193E0-DEED-45E6-BFAF-F7DFFE250B9D}" destId="{F3AC1C47-C173-4700-B483-12C7ABA1B356}" srcOrd="0" destOrd="0" presId="urn:microsoft.com/office/officeart/2005/8/layout/hierarchy1"/>
    <dgm:cxn modelId="{8D7D1D46-70AE-4726-AC4D-73736093D973}" type="presOf" srcId="{98B87479-E5E6-4642-90DE-117207C83430}" destId="{158BB7A6-7530-48D4-8D92-D14D11DEFED9}" srcOrd="0" destOrd="0" presId="urn:microsoft.com/office/officeart/2005/8/layout/hierarchy1"/>
    <dgm:cxn modelId="{14AEE347-900F-4852-BAED-B869C5B691B6}" srcId="{572496BC-DECE-4F2F-80A7-5EDCD23F8680}" destId="{79A9E394-E595-446A-86FA-1E062ABC2A8B}" srcOrd="0" destOrd="0" parTransId="{8640562A-182A-46ED-9CAE-C207F2B5354B}" sibTransId="{B215B56E-9430-4B57-BB6D-0405E08DFB20}"/>
    <dgm:cxn modelId="{10D9C568-D81F-4AA2-904F-805B00D55C5F}" type="presOf" srcId="{3ABDA9EA-C686-492C-ABEA-6E20D286DAE4}" destId="{90AC0E24-78A4-40D8-83C2-54236CA4F253}" srcOrd="0" destOrd="0" presId="urn:microsoft.com/office/officeart/2005/8/layout/hierarchy1"/>
    <dgm:cxn modelId="{F8A3716F-CB28-4B00-80D9-34C0CF867E2B}" srcId="{98B87479-E5E6-4642-90DE-117207C83430}" destId="{A9A97E2D-28E7-4AA7-ACE8-C461298DA71F}" srcOrd="0" destOrd="0" parTransId="{0EA53F93-AE9D-4B4F-B97C-08D7F3DE45FE}" sibTransId="{4F43CBBB-A927-48A1-A36D-26CD12928928}"/>
    <dgm:cxn modelId="{2B7B9171-FAE6-4E54-B7A3-F3EEB5B2DA4D}" type="presOf" srcId="{8640562A-182A-46ED-9CAE-C207F2B5354B}" destId="{11417867-F767-4448-99C7-20E4D2F81972}" srcOrd="0" destOrd="0" presId="urn:microsoft.com/office/officeart/2005/8/layout/hierarchy1"/>
    <dgm:cxn modelId="{A6DD7053-300A-4096-93AA-7271C6F85893}" srcId="{733193E0-DEED-45E6-BFAF-F7DFFE250B9D}" destId="{FF75E09B-EE30-47FB-BA8E-8A812D944DCD}" srcOrd="1" destOrd="0" parTransId="{3ABDA9EA-C686-492C-ABEA-6E20D286DAE4}" sibTransId="{FCA7F4CD-4D69-424E-AFC4-AADF60A5E44C}"/>
    <dgm:cxn modelId="{F967C95A-4184-4478-B923-446D01E4ECEF}" type="presOf" srcId="{79A9E394-E595-446A-86FA-1E062ABC2A8B}" destId="{E8AF8B4F-BE8D-492B-B9BE-23525522D108}" srcOrd="0" destOrd="0" presId="urn:microsoft.com/office/officeart/2005/8/layout/hierarchy1"/>
    <dgm:cxn modelId="{A5521A97-9CE1-486F-B567-43C4A6A57EC2}" srcId="{733193E0-DEED-45E6-BFAF-F7DFFE250B9D}" destId="{572496BC-DECE-4F2F-80A7-5EDCD23F8680}" srcOrd="0" destOrd="0" parTransId="{19447A59-81E6-44DF-B6A3-61ED06CBFBFD}" sibTransId="{D9A4055B-BE35-4593-B6CC-D4DBB20A5713}"/>
    <dgm:cxn modelId="{FD1BBDDE-2A37-44FD-B772-BC9492D7D428}" type="presOf" srcId="{A9A97E2D-28E7-4AA7-ACE8-C461298DA71F}" destId="{18EC8DF5-B5C6-4D5F-9CCC-3560683FD6C9}" srcOrd="0" destOrd="0" presId="urn:microsoft.com/office/officeart/2005/8/layout/hierarchy1"/>
    <dgm:cxn modelId="{779964E9-17EF-402F-AFE0-DC2E1E44EE91}" type="presOf" srcId="{6E8AF456-2169-4832-A409-E524E2E9D763}" destId="{4457B0E2-0C5D-45D3-9864-1EA04E19DCF6}" srcOrd="0" destOrd="0" presId="urn:microsoft.com/office/officeart/2005/8/layout/hierarchy1"/>
    <dgm:cxn modelId="{E8B9CAF5-944B-4E13-A416-22DBA30378FA}" type="presParOf" srcId="{158BB7A6-7530-48D4-8D92-D14D11DEFED9}" destId="{662F377E-AFA2-468D-A002-29CC19FE6ED4}" srcOrd="0" destOrd="0" presId="urn:microsoft.com/office/officeart/2005/8/layout/hierarchy1"/>
    <dgm:cxn modelId="{61FF19AF-D0DE-4F44-8C17-32B5D4C7561A}" type="presParOf" srcId="{662F377E-AFA2-468D-A002-29CC19FE6ED4}" destId="{40CC7FB2-4C19-4612-BAFD-CD3AD4485567}" srcOrd="0" destOrd="0" presId="urn:microsoft.com/office/officeart/2005/8/layout/hierarchy1"/>
    <dgm:cxn modelId="{16ABB8AF-B46F-40A3-99A4-E9F7E78535E9}" type="presParOf" srcId="{40CC7FB2-4C19-4612-BAFD-CD3AD4485567}" destId="{6D0FEC85-5918-4010-97B8-A18D81A86EE6}" srcOrd="0" destOrd="0" presId="urn:microsoft.com/office/officeart/2005/8/layout/hierarchy1"/>
    <dgm:cxn modelId="{F53D5F76-311A-4D79-A37D-F37854EB22A7}" type="presParOf" srcId="{40CC7FB2-4C19-4612-BAFD-CD3AD4485567}" destId="{18EC8DF5-B5C6-4D5F-9CCC-3560683FD6C9}" srcOrd="1" destOrd="0" presId="urn:microsoft.com/office/officeart/2005/8/layout/hierarchy1"/>
    <dgm:cxn modelId="{4D063B70-6821-41CD-ADDF-2831FFB7489D}" type="presParOf" srcId="{662F377E-AFA2-468D-A002-29CC19FE6ED4}" destId="{FB937CBF-452A-4DAD-84CB-26E60E7BD60E}" srcOrd="1" destOrd="0" presId="urn:microsoft.com/office/officeart/2005/8/layout/hierarchy1"/>
    <dgm:cxn modelId="{1CF1EB9B-3ACD-449F-A563-FCEF14C093A5}" type="presParOf" srcId="{FB937CBF-452A-4DAD-84CB-26E60E7BD60E}" destId="{318A7A63-0DFC-49AC-ABFA-D708D589CD89}" srcOrd="0" destOrd="0" presId="urn:microsoft.com/office/officeart/2005/8/layout/hierarchy1"/>
    <dgm:cxn modelId="{85027932-9BFA-4376-B0EE-A9A9B644133A}" type="presParOf" srcId="{FB937CBF-452A-4DAD-84CB-26E60E7BD60E}" destId="{FF6B3887-9BB0-435C-8785-63AF008B0354}" srcOrd="1" destOrd="0" presId="urn:microsoft.com/office/officeart/2005/8/layout/hierarchy1"/>
    <dgm:cxn modelId="{55ECEA0B-6613-46CA-A7AB-5CCFB3F23ADF}" type="presParOf" srcId="{FF6B3887-9BB0-435C-8785-63AF008B0354}" destId="{F935A8EE-955C-4A6F-8C60-F9B06BF8BDB9}" srcOrd="0" destOrd="0" presId="urn:microsoft.com/office/officeart/2005/8/layout/hierarchy1"/>
    <dgm:cxn modelId="{55F97E04-A387-4B95-B5AA-B90DFEBCD906}" type="presParOf" srcId="{F935A8EE-955C-4A6F-8C60-F9B06BF8BDB9}" destId="{BF0B723A-BC3F-49FE-A6ED-954725573F99}" srcOrd="0" destOrd="0" presId="urn:microsoft.com/office/officeart/2005/8/layout/hierarchy1"/>
    <dgm:cxn modelId="{8591D868-2E17-4811-8892-4D705336DB07}" type="presParOf" srcId="{F935A8EE-955C-4A6F-8C60-F9B06BF8BDB9}" destId="{F3AC1C47-C173-4700-B483-12C7ABA1B356}" srcOrd="1" destOrd="0" presId="urn:microsoft.com/office/officeart/2005/8/layout/hierarchy1"/>
    <dgm:cxn modelId="{5D14F002-15C8-4450-A797-A7D28C280250}" type="presParOf" srcId="{FF6B3887-9BB0-435C-8785-63AF008B0354}" destId="{278591D8-CB17-4ACA-8741-D19F0FB39C1C}" srcOrd="1" destOrd="0" presId="urn:microsoft.com/office/officeart/2005/8/layout/hierarchy1"/>
    <dgm:cxn modelId="{0E95A988-3D03-4D29-ACF0-2C5D3DB6E436}" type="presParOf" srcId="{278591D8-CB17-4ACA-8741-D19F0FB39C1C}" destId="{56B119F9-21D8-4C34-AB91-C3104E7B5572}" srcOrd="0" destOrd="0" presId="urn:microsoft.com/office/officeart/2005/8/layout/hierarchy1"/>
    <dgm:cxn modelId="{730080CF-BD7B-4756-89EE-CBB974FAC5F8}" type="presParOf" srcId="{278591D8-CB17-4ACA-8741-D19F0FB39C1C}" destId="{3572185C-1AB9-40BB-94FB-25B65E7B6A58}" srcOrd="1" destOrd="0" presId="urn:microsoft.com/office/officeart/2005/8/layout/hierarchy1"/>
    <dgm:cxn modelId="{9E0F3EE9-E035-4496-BBE1-88442F2A62E9}" type="presParOf" srcId="{3572185C-1AB9-40BB-94FB-25B65E7B6A58}" destId="{7BACE57F-FFF6-43A0-85DE-68FFEC4984EE}" srcOrd="0" destOrd="0" presId="urn:microsoft.com/office/officeart/2005/8/layout/hierarchy1"/>
    <dgm:cxn modelId="{F20198B8-2C04-4648-96B2-BBF1C3F4E028}" type="presParOf" srcId="{7BACE57F-FFF6-43A0-85DE-68FFEC4984EE}" destId="{1EDE7967-CC50-4E21-AF6A-DE38160A12A1}" srcOrd="0" destOrd="0" presId="urn:microsoft.com/office/officeart/2005/8/layout/hierarchy1"/>
    <dgm:cxn modelId="{EB65E838-1BC9-4008-BE78-8DDB2050D387}" type="presParOf" srcId="{7BACE57F-FFF6-43A0-85DE-68FFEC4984EE}" destId="{EB020DEF-BCEA-4593-A406-82C6E66EFAF4}" srcOrd="1" destOrd="0" presId="urn:microsoft.com/office/officeart/2005/8/layout/hierarchy1"/>
    <dgm:cxn modelId="{98EA644C-8567-46C4-9A23-8D4ECECDE923}" type="presParOf" srcId="{3572185C-1AB9-40BB-94FB-25B65E7B6A58}" destId="{2F536052-CEDF-4D71-B87D-A58A5AC9DEDE}" srcOrd="1" destOrd="0" presId="urn:microsoft.com/office/officeart/2005/8/layout/hierarchy1"/>
    <dgm:cxn modelId="{9DCE4D78-014D-4713-B9D9-7B3A2BAE5A17}" type="presParOf" srcId="{2F536052-CEDF-4D71-B87D-A58A5AC9DEDE}" destId="{11417867-F767-4448-99C7-20E4D2F81972}" srcOrd="0" destOrd="0" presId="urn:microsoft.com/office/officeart/2005/8/layout/hierarchy1"/>
    <dgm:cxn modelId="{09942673-C7CB-4BEC-BC7A-81667BFA937B}" type="presParOf" srcId="{2F536052-CEDF-4D71-B87D-A58A5AC9DEDE}" destId="{CA96D83A-4A79-4BFE-872B-8C047C96BCCD}" srcOrd="1" destOrd="0" presId="urn:microsoft.com/office/officeart/2005/8/layout/hierarchy1"/>
    <dgm:cxn modelId="{0D0E6822-D56B-4A0C-BC48-A191EC99D98E}" type="presParOf" srcId="{CA96D83A-4A79-4BFE-872B-8C047C96BCCD}" destId="{AA0BE1C4-A406-47B1-9780-EB89633BA91E}" srcOrd="0" destOrd="0" presId="urn:microsoft.com/office/officeart/2005/8/layout/hierarchy1"/>
    <dgm:cxn modelId="{9A3947A0-AD81-4A72-9D73-37B417C7B7AC}" type="presParOf" srcId="{AA0BE1C4-A406-47B1-9780-EB89633BA91E}" destId="{099D0B17-9520-499A-86CE-3EC824CB589B}" srcOrd="0" destOrd="0" presId="urn:microsoft.com/office/officeart/2005/8/layout/hierarchy1"/>
    <dgm:cxn modelId="{4165CBBF-EE62-4BDD-8D46-03CFB8C4A2E4}" type="presParOf" srcId="{AA0BE1C4-A406-47B1-9780-EB89633BA91E}" destId="{E8AF8B4F-BE8D-492B-B9BE-23525522D108}" srcOrd="1" destOrd="0" presId="urn:microsoft.com/office/officeart/2005/8/layout/hierarchy1"/>
    <dgm:cxn modelId="{774E4F06-2A3A-4DEF-8466-CE95825B9724}" type="presParOf" srcId="{CA96D83A-4A79-4BFE-872B-8C047C96BCCD}" destId="{848E4E8A-85F8-49DB-A6F0-9D8EF5B111DC}" srcOrd="1" destOrd="0" presId="urn:microsoft.com/office/officeart/2005/8/layout/hierarchy1"/>
    <dgm:cxn modelId="{CFCD2F43-E700-4DF8-A230-3BFABF6988AE}" type="presParOf" srcId="{278591D8-CB17-4ACA-8741-D19F0FB39C1C}" destId="{90AC0E24-78A4-40D8-83C2-54236CA4F253}" srcOrd="2" destOrd="0" presId="urn:microsoft.com/office/officeart/2005/8/layout/hierarchy1"/>
    <dgm:cxn modelId="{E1B3B99C-075A-434E-8560-6EFCA85E24C6}" type="presParOf" srcId="{278591D8-CB17-4ACA-8741-D19F0FB39C1C}" destId="{9070FAE7-B925-4D76-8D05-9758EE1C3A6F}" srcOrd="3" destOrd="0" presId="urn:microsoft.com/office/officeart/2005/8/layout/hierarchy1"/>
    <dgm:cxn modelId="{33364A22-4A78-4CB7-8B1E-EA62CDF8137A}" type="presParOf" srcId="{9070FAE7-B925-4D76-8D05-9758EE1C3A6F}" destId="{985380D9-55E2-4505-A2DD-760C527971E7}" srcOrd="0" destOrd="0" presId="urn:microsoft.com/office/officeart/2005/8/layout/hierarchy1"/>
    <dgm:cxn modelId="{EA6CB4B1-53C2-4A37-A7DC-4881E4528867}" type="presParOf" srcId="{985380D9-55E2-4505-A2DD-760C527971E7}" destId="{2195B7AC-C349-435C-8256-44C19F56CA31}" srcOrd="0" destOrd="0" presId="urn:microsoft.com/office/officeart/2005/8/layout/hierarchy1"/>
    <dgm:cxn modelId="{9C265CA0-CD0A-47C5-BD2E-A14E16C9AE93}" type="presParOf" srcId="{985380D9-55E2-4505-A2DD-760C527971E7}" destId="{213EEF69-AD16-491D-AD4E-956A7CCAF92D}" srcOrd="1" destOrd="0" presId="urn:microsoft.com/office/officeart/2005/8/layout/hierarchy1"/>
    <dgm:cxn modelId="{E70AF02B-CFF1-4C83-B374-A894900F7CAE}" type="presParOf" srcId="{9070FAE7-B925-4D76-8D05-9758EE1C3A6F}" destId="{09B4FD47-EE8D-4532-AFEC-C276457AC3A5}" srcOrd="1" destOrd="0" presId="urn:microsoft.com/office/officeart/2005/8/layout/hierarchy1"/>
    <dgm:cxn modelId="{305502B6-14C1-4EB2-9E9A-3892D787A42A}" type="presParOf" srcId="{09B4FD47-EE8D-4532-AFEC-C276457AC3A5}" destId="{A0EA130C-0863-4B25-BC67-4DF60CB12724}" srcOrd="0" destOrd="0" presId="urn:microsoft.com/office/officeart/2005/8/layout/hierarchy1"/>
    <dgm:cxn modelId="{EFA8F971-A38D-448D-9BA9-94922FAFC5F9}" type="presParOf" srcId="{09B4FD47-EE8D-4532-AFEC-C276457AC3A5}" destId="{EA82F48D-F210-43F4-A4A7-8D5F2FCF1A32}" srcOrd="1" destOrd="0" presId="urn:microsoft.com/office/officeart/2005/8/layout/hierarchy1"/>
    <dgm:cxn modelId="{7D51BCF5-97A6-44D6-863B-A29B86CFD7FF}" type="presParOf" srcId="{EA82F48D-F210-43F4-A4A7-8D5F2FCF1A32}" destId="{0E99A2EC-8B5D-473B-8C01-F9447F5B6133}" srcOrd="0" destOrd="0" presId="urn:microsoft.com/office/officeart/2005/8/layout/hierarchy1"/>
    <dgm:cxn modelId="{D759EA34-CE57-4BE4-8200-41F460EB44BA}" type="presParOf" srcId="{0E99A2EC-8B5D-473B-8C01-F9447F5B6133}" destId="{26486E6D-FAF1-4840-89F4-5BCACCAF8A98}" srcOrd="0" destOrd="0" presId="urn:microsoft.com/office/officeart/2005/8/layout/hierarchy1"/>
    <dgm:cxn modelId="{724783AE-E4EC-4629-86B8-DE468F001077}" type="presParOf" srcId="{0E99A2EC-8B5D-473B-8C01-F9447F5B6133}" destId="{4457B0E2-0C5D-45D3-9864-1EA04E19DCF6}" srcOrd="1" destOrd="0" presId="urn:microsoft.com/office/officeart/2005/8/layout/hierarchy1"/>
    <dgm:cxn modelId="{5A1B0B8E-416D-49CD-A0FC-F84EDEBE1A25}" type="presParOf" srcId="{EA82F48D-F210-43F4-A4A7-8D5F2FCF1A32}" destId="{4D3A2FD3-1456-4DA6-AA79-4C71FD097D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4DF873-443F-4395-A5F8-D483D8A1222C}"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8B52F252-ABB9-4416-A382-A0D1336F7D06}">
      <dgm:prSet phldrT="[Text]" custT="1"/>
      <dgm:spPr/>
      <dgm:t>
        <a:bodyPr/>
        <a:lstStyle/>
        <a:p>
          <a:r>
            <a:rPr lang="en-US" sz="2400"/>
            <a:t>Costs</a:t>
          </a:r>
        </a:p>
      </dgm:t>
    </dgm:pt>
    <dgm:pt modelId="{2601B06D-18D0-45D5-8C43-C02E10F3DB50}" type="parTrans" cxnId="{697CB6A6-4ED3-45CA-852F-4B6373A338D0}">
      <dgm:prSet/>
      <dgm:spPr/>
      <dgm:t>
        <a:bodyPr/>
        <a:lstStyle/>
        <a:p>
          <a:endParaRPr lang="en-US"/>
        </a:p>
      </dgm:t>
    </dgm:pt>
    <dgm:pt modelId="{66685D75-D0F5-4C47-A376-827365E4725C}" type="sibTrans" cxnId="{697CB6A6-4ED3-45CA-852F-4B6373A338D0}">
      <dgm:prSet/>
      <dgm:spPr/>
      <dgm:t>
        <a:bodyPr/>
        <a:lstStyle/>
        <a:p>
          <a:endParaRPr lang="en-US"/>
        </a:p>
      </dgm:t>
    </dgm:pt>
    <dgm:pt modelId="{CEBB9ECD-31D7-463E-B7E4-422CC7F7F970}">
      <dgm:prSet phldrT="[Text]"/>
      <dgm:spPr/>
      <dgm:t>
        <a:bodyPr/>
        <a:lstStyle/>
        <a:p>
          <a:r>
            <a:rPr lang="en-US">
              <a:solidFill>
                <a:schemeClr val="tx1"/>
              </a:solidFill>
            </a:rPr>
            <a:t>Scanning Equipment</a:t>
          </a:r>
        </a:p>
      </dgm:t>
    </dgm:pt>
    <dgm:pt modelId="{FAE0C955-3A4C-4425-B77F-A9425DED3DCF}" type="parTrans" cxnId="{DA520B93-0895-4A93-8FDE-AA1CB15D0818}">
      <dgm:prSet/>
      <dgm:spPr>
        <a:ln>
          <a:solidFill>
            <a:schemeClr val="accent3"/>
          </a:solidFill>
        </a:ln>
      </dgm:spPr>
      <dgm:t>
        <a:bodyPr/>
        <a:lstStyle/>
        <a:p>
          <a:endParaRPr lang="en-US"/>
        </a:p>
      </dgm:t>
    </dgm:pt>
    <dgm:pt modelId="{78987194-80D4-46EF-9E30-3A5345328EFF}" type="sibTrans" cxnId="{DA520B93-0895-4A93-8FDE-AA1CB15D0818}">
      <dgm:prSet/>
      <dgm:spPr/>
      <dgm:t>
        <a:bodyPr/>
        <a:lstStyle/>
        <a:p>
          <a:endParaRPr lang="en-US"/>
        </a:p>
      </dgm:t>
    </dgm:pt>
    <dgm:pt modelId="{DBDD7806-F688-4E64-98BC-C5706924DD9E}">
      <dgm:prSet phldrT="[Text]"/>
      <dgm:spPr/>
      <dgm:t>
        <a:bodyPr/>
        <a:lstStyle/>
        <a:p>
          <a:r>
            <a:rPr lang="en-US">
              <a:solidFill>
                <a:schemeClr val="tx1"/>
              </a:solidFill>
            </a:rPr>
            <a:t>Employee Time</a:t>
          </a:r>
        </a:p>
      </dgm:t>
    </dgm:pt>
    <dgm:pt modelId="{DB748242-7C3D-4809-A17A-71B1D8DFF49B}" type="parTrans" cxnId="{2A6F5819-1591-4199-AC44-927BD77C4B95}">
      <dgm:prSet/>
      <dgm:spPr>
        <a:ln>
          <a:solidFill>
            <a:schemeClr val="accent3"/>
          </a:solidFill>
        </a:ln>
      </dgm:spPr>
      <dgm:t>
        <a:bodyPr/>
        <a:lstStyle/>
        <a:p>
          <a:endParaRPr lang="en-US"/>
        </a:p>
      </dgm:t>
    </dgm:pt>
    <dgm:pt modelId="{A3951A4E-2F93-41A1-B696-30A15791A6D9}" type="sibTrans" cxnId="{2A6F5819-1591-4199-AC44-927BD77C4B95}">
      <dgm:prSet/>
      <dgm:spPr/>
      <dgm:t>
        <a:bodyPr/>
        <a:lstStyle/>
        <a:p>
          <a:endParaRPr lang="en-US"/>
        </a:p>
      </dgm:t>
    </dgm:pt>
    <dgm:pt modelId="{D2D1FC85-8216-46BB-B9AD-E252450AC298}">
      <dgm:prSet phldrT="[Text]" custT="1"/>
      <dgm:spPr/>
      <dgm:t>
        <a:bodyPr/>
        <a:lstStyle/>
        <a:p>
          <a:r>
            <a:rPr lang="en-US" sz="2400"/>
            <a:t>Benefits</a:t>
          </a:r>
          <a:endParaRPr lang="en-US" sz="2500"/>
        </a:p>
      </dgm:t>
    </dgm:pt>
    <dgm:pt modelId="{BEC06388-2199-46A0-BCA5-E3C2981E0476}" type="parTrans" cxnId="{C02483E7-BD60-4DD6-B00A-461ECB04DF6A}">
      <dgm:prSet/>
      <dgm:spPr/>
      <dgm:t>
        <a:bodyPr/>
        <a:lstStyle/>
        <a:p>
          <a:endParaRPr lang="en-US"/>
        </a:p>
      </dgm:t>
    </dgm:pt>
    <dgm:pt modelId="{22FABB8C-770B-4494-9C44-E041C3AFE4EC}" type="sibTrans" cxnId="{C02483E7-BD60-4DD6-B00A-461ECB04DF6A}">
      <dgm:prSet/>
      <dgm:spPr/>
      <dgm:t>
        <a:bodyPr/>
        <a:lstStyle/>
        <a:p>
          <a:endParaRPr lang="en-US"/>
        </a:p>
      </dgm:t>
    </dgm:pt>
    <dgm:pt modelId="{9C5C2EE9-436A-44AA-AF70-82FF781C244E}">
      <dgm:prSet phldrT="[Text]"/>
      <dgm:spPr/>
      <dgm:t>
        <a:bodyPr/>
        <a:lstStyle/>
        <a:p>
          <a:r>
            <a:rPr lang="en-US">
              <a:solidFill>
                <a:schemeClr val="tx1"/>
              </a:solidFill>
            </a:rPr>
            <a:t>Easier Access</a:t>
          </a:r>
        </a:p>
      </dgm:t>
    </dgm:pt>
    <dgm:pt modelId="{F655F2CA-94B4-43FA-B8D2-C0F66C751A4B}" type="parTrans" cxnId="{4AFB11D4-1103-4B6D-882C-1DDB20C29085}">
      <dgm:prSet/>
      <dgm:spPr>
        <a:ln>
          <a:solidFill>
            <a:schemeClr val="accent3"/>
          </a:solidFill>
        </a:ln>
      </dgm:spPr>
      <dgm:t>
        <a:bodyPr/>
        <a:lstStyle/>
        <a:p>
          <a:endParaRPr lang="en-US"/>
        </a:p>
      </dgm:t>
    </dgm:pt>
    <dgm:pt modelId="{1F27AED4-7B06-451B-B8BF-B0776754DE37}" type="sibTrans" cxnId="{4AFB11D4-1103-4B6D-882C-1DDB20C29085}">
      <dgm:prSet/>
      <dgm:spPr/>
      <dgm:t>
        <a:bodyPr/>
        <a:lstStyle/>
        <a:p>
          <a:endParaRPr lang="en-US"/>
        </a:p>
      </dgm:t>
    </dgm:pt>
    <dgm:pt modelId="{D95B1765-C4F0-4A6B-810C-8DDED3C22899}">
      <dgm:prSet phldrT="[Text]"/>
      <dgm:spPr/>
      <dgm:t>
        <a:bodyPr/>
        <a:lstStyle/>
        <a:p>
          <a:r>
            <a:rPr lang="en-US">
              <a:solidFill>
                <a:schemeClr val="tx1"/>
              </a:solidFill>
            </a:rPr>
            <a:t>Reduces Physical Storage</a:t>
          </a:r>
        </a:p>
      </dgm:t>
    </dgm:pt>
    <dgm:pt modelId="{B8DFDC67-A82B-4A67-B568-3A137F16AFBA}" type="parTrans" cxnId="{66C60295-3ED3-4A8C-B5F5-8C2A4572C29B}">
      <dgm:prSet/>
      <dgm:spPr>
        <a:ln>
          <a:solidFill>
            <a:schemeClr val="accent3"/>
          </a:solidFill>
        </a:ln>
      </dgm:spPr>
      <dgm:t>
        <a:bodyPr/>
        <a:lstStyle/>
        <a:p>
          <a:endParaRPr lang="en-US"/>
        </a:p>
      </dgm:t>
    </dgm:pt>
    <dgm:pt modelId="{3FA10856-B8B1-4FD7-9C54-3BE6E3632EED}" type="sibTrans" cxnId="{66C60295-3ED3-4A8C-B5F5-8C2A4572C29B}">
      <dgm:prSet/>
      <dgm:spPr/>
      <dgm:t>
        <a:bodyPr/>
        <a:lstStyle/>
        <a:p>
          <a:endParaRPr lang="en-US"/>
        </a:p>
      </dgm:t>
    </dgm:pt>
    <dgm:pt modelId="{34572846-21F5-4899-8D86-221B06AA9B4A}">
      <dgm:prSet phldrT="[Text]"/>
      <dgm:spPr/>
      <dgm:t>
        <a:bodyPr/>
        <a:lstStyle/>
        <a:p>
          <a:r>
            <a:rPr lang="en-US">
              <a:solidFill>
                <a:schemeClr val="tx1"/>
              </a:solidFill>
            </a:rPr>
            <a:t>Electronic Storage</a:t>
          </a:r>
        </a:p>
      </dgm:t>
    </dgm:pt>
    <dgm:pt modelId="{0C60B05C-5A11-49D9-8624-6DC15FB9FDD5}" type="parTrans" cxnId="{1F227505-8530-4190-8827-35FC661D4A7E}">
      <dgm:prSet/>
      <dgm:spPr>
        <a:ln>
          <a:solidFill>
            <a:schemeClr val="accent3"/>
          </a:solidFill>
        </a:ln>
      </dgm:spPr>
      <dgm:t>
        <a:bodyPr/>
        <a:lstStyle/>
        <a:p>
          <a:endParaRPr lang="en-US"/>
        </a:p>
      </dgm:t>
    </dgm:pt>
    <dgm:pt modelId="{ABB9067D-3719-42A4-8197-D7534ADB38CE}" type="sibTrans" cxnId="{1F227505-8530-4190-8827-35FC661D4A7E}">
      <dgm:prSet/>
      <dgm:spPr/>
      <dgm:t>
        <a:bodyPr/>
        <a:lstStyle/>
        <a:p>
          <a:endParaRPr lang="en-US"/>
        </a:p>
      </dgm:t>
    </dgm:pt>
    <dgm:pt modelId="{85E4FF47-870B-400B-B4A3-F1FEB933F319}">
      <dgm:prSet phldrT="[Text]"/>
      <dgm:spPr/>
      <dgm:t>
        <a:bodyPr/>
        <a:lstStyle/>
        <a:p>
          <a:r>
            <a:rPr lang="en-US">
              <a:solidFill>
                <a:schemeClr val="tx1"/>
              </a:solidFill>
            </a:rPr>
            <a:t>Long-term Maintenance</a:t>
          </a:r>
        </a:p>
      </dgm:t>
    </dgm:pt>
    <dgm:pt modelId="{CD534EBD-2D86-4FB3-A923-95676BB3EC73}" type="parTrans" cxnId="{DD67592B-7C52-4038-943A-7F52BF87FE89}">
      <dgm:prSet/>
      <dgm:spPr>
        <a:solidFill>
          <a:schemeClr val="accent3"/>
        </a:solidFill>
        <a:ln>
          <a:solidFill>
            <a:schemeClr val="accent3"/>
          </a:solidFill>
        </a:ln>
      </dgm:spPr>
      <dgm:t>
        <a:bodyPr/>
        <a:lstStyle/>
        <a:p>
          <a:endParaRPr lang="en-US"/>
        </a:p>
      </dgm:t>
    </dgm:pt>
    <dgm:pt modelId="{9AA813A6-CB64-426B-972A-FBC4FAB6A009}" type="sibTrans" cxnId="{DD67592B-7C52-4038-943A-7F52BF87FE89}">
      <dgm:prSet/>
      <dgm:spPr/>
      <dgm:t>
        <a:bodyPr/>
        <a:lstStyle/>
        <a:p>
          <a:endParaRPr lang="en-US"/>
        </a:p>
      </dgm:t>
    </dgm:pt>
    <dgm:pt modelId="{1801B925-31C7-43B5-AB84-C03012AA2C2D}" type="pres">
      <dgm:prSet presAssocID="{CF4DF873-443F-4395-A5F8-D483D8A1222C}" presName="diagram" presStyleCnt="0">
        <dgm:presLayoutVars>
          <dgm:chPref val="1"/>
          <dgm:dir/>
          <dgm:animOne val="branch"/>
          <dgm:animLvl val="lvl"/>
          <dgm:resizeHandles/>
        </dgm:presLayoutVars>
      </dgm:prSet>
      <dgm:spPr/>
    </dgm:pt>
    <dgm:pt modelId="{0E142D9B-D2AF-4F51-BFD8-E9B21C1FFE8B}" type="pres">
      <dgm:prSet presAssocID="{8B52F252-ABB9-4416-A382-A0D1336F7D06}" presName="root" presStyleCnt="0"/>
      <dgm:spPr/>
    </dgm:pt>
    <dgm:pt modelId="{354E90AA-A02F-4AD0-A0C4-9518FEE3E2FA}" type="pres">
      <dgm:prSet presAssocID="{8B52F252-ABB9-4416-A382-A0D1336F7D06}" presName="rootComposite" presStyleCnt="0"/>
      <dgm:spPr/>
    </dgm:pt>
    <dgm:pt modelId="{41ECD0AE-014D-4AF0-B3FF-A4D0A2FF8E6C}" type="pres">
      <dgm:prSet presAssocID="{8B52F252-ABB9-4416-A382-A0D1336F7D06}" presName="rootText" presStyleLbl="node1" presStyleIdx="0" presStyleCnt="2" custScaleX="114585"/>
      <dgm:spPr/>
    </dgm:pt>
    <dgm:pt modelId="{76861FF1-BABF-4A1B-84D2-1A1C490CD94C}" type="pres">
      <dgm:prSet presAssocID="{8B52F252-ABB9-4416-A382-A0D1336F7D06}" presName="rootConnector" presStyleLbl="node1" presStyleIdx="0" presStyleCnt="2"/>
      <dgm:spPr/>
    </dgm:pt>
    <dgm:pt modelId="{4723221B-F6F6-4AF7-A46D-92217CCFF150}" type="pres">
      <dgm:prSet presAssocID="{8B52F252-ABB9-4416-A382-A0D1336F7D06}" presName="childShape" presStyleCnt="0"/>
      <dgm:spPr/>
    </dgm:pt>
    <dgm:pt modelId="{F30C480E-666C-4845-8E0C-BA90D3E949A6}" type="pres">
      <dgm:prSet presAssocID="{FAE0C955-3A4C-4425-B77F-A9425DED3DCF}" presName="Name13" presStyleLbl="parChTrans1D2" presStyleIdx="0" presStyleCnt="6"/>
      <dgm:spPr/>
    </dgm:pt>
    <dgm:pt modelId="{B4B40313-25B1-4F71-B01D-BEC420277478}" type="pres">
      <dgm:prSet presAssocID="{CEBB9ECD-31D7-463E-B7E4-422CC7F7F970}" presName="childText" presStyleLbl="bgAcc1" presStyleIdx="0" presStyleCnt="6" custScaleX="143231">
        <dgm:presLayoutVars>
          <dgm:bulletEnabled val="1"/>
        </dgm:presLayoutVars>
      </dgm:prSet>
      <dgm:spPr/>
    </dgm:pt>
    <dgm:pt modelId="{84B22E1E-61C0-45DA-951B-13B6352CA66B}" type="pres">
      <dgm:prSet presAssocID="{DB748242-7C3D-4809-A17A-71B1D8DFF49B}" presName="Name13" presStyleLbl="parChTrans1D2" presStyleIdx="1" presStyleCnt="6"/>
      <dgm:spPr/>
    </dgm:pt>
    <dgm:pt modelId="{47A72A45-930A-4918-9F1E-B66D75D4D573}" type="pres">
      <dgm:prSet presAssocID="{DBDD7806-F688-4E64-98BC-C5706924DD9E}" presName="childText" presStyleLbl="bgAcc1" presStyleIdx="1" presStyleCnt="6" custScaleX="143231">
        <dgm:presLayoutVars>
          <dgm:bulletEnabled val="1"/>
        </dgm:presLayoutVars>
      </dgm:prSet>
      <dgm:spPr/>
    </dgm:pt>
    <dgm:pt modelId="{29E19664-DFB5-4386-AF82-457103DF21BC}" type="pres">
      <dgm:prSet presAssocID="{0C60B05C-5A11-49D9-8624-6DC15FB9FDD5}" presName="Name13" presStyleLbl="parChTrans1D2" presStyleIdx="2" presStyleCnt="6"/>
      <dgm:spPr/>
    </dgm:pt>
    <dgm:pt modelId="{122D5727-D3AB-4A0C-A3CD-63EA1F248F9F}" type="pres">
      <dgm:prSet presAssocID="{34572846-21F5-4899-8D86-221B06AA9B4A}" presName="childText" presStyleLbl="bgAcc1" presStyleIdx="2" presStyleCnt="6" custScaleX="143231">
        <dgm:presLayoutVars>
          <dgm:bulletEnabled val="1"/>
        </dgm:presLayoutVars>
      </dgm:prSet>
      <dgm:spPr/>
    </dgm:pt>
    <dgm:pt modelId="{E45F8811-9F3C-43FB-BF9B-02E7B35F07AB}" type="pres">
      <dgm:prSet presAssocID="{CD534EBD-2D86-4FB3-A923-95676BB3EC73}" presName="Name13" presStyleLbl="parChTrans1D2" presStyleIdx="3" presStyleCnt="6"/>
      <dgm:spPr/>
    </dgm:pt>
    <dgm:pt modelId="{3897A55D-E2AF-4E77-9735-D79F22DC905F}" type="pres">
      <dgm:prSet presAssocID="{85E4FF47-870B-400B-B4A3-F1FEB933F319}" presName="childText" presStyleLbl="bgAcc1" presStyleIdx="3" presStyleCnt="6" custScaleX="143231">
        <dgm:presLayoutVars>
          <dgm:bulletEnabled val="1"/>
        </dgm:presLayoutVars>
      </dgm:prSet>
      <dgm:spPr/>
    </dgm:pt>
    <dgm:pt modelId="{2AB8B8C1-5EA3-4C63-81F5-7C60DD22C4AC}" type="pres">
      <dgm:prSet presAssocID="{D2D1FC85-8216-46BB-B9AD-E252450AC298}" presName="root" presStyleCnt="0"/>
      <dgm:spPr/>
    </dgm:pt>
    <dgm:pt modelId="{B381868C-B766-412E-98C1-C91938244330}" type="pres">
      <dgm:prSet presAssocID="{D2D1FC85-8216-46BB-B9AD-E252450AC298}" presName="rootComposite" presStyleCnt="0"/>
      <dgm:spPr/>
    </dgm:pt>
    <dgm:pt modelId="{6C384F5F-313E-4D28-AC74-59E2E0D8073F}" type="pres">
      <dgm:prSet presAssocID="{D2D1FC85-8216-46BB-B9AD-E252450AC298}" presName="rootText" presStyleLbl="node1" presStyleIdx="1" presStyleCnt="2" custScaleX="114585"/>
      <dgm:spPr/>
    </dgm:pt>
    <dgm:pt modelId="{1701B0BC-492A-4477-B5CE-C8C88EA70CC7}" type="pres">
      <dgm:prSet presAssocID="{D2D1FC85-8216-46BB-B9AD-E252450AC298}" presName="rootConnector" presStyleLbl="node1" presStyleIdx="1" presStyleCnt="2"/>
      <dgm:spPr/>
    </dgm:pt>
    <dgm:pt modelId="{0A36E3FF-A64A-4AEE-BFB4-4B809DCFAE60}" type="pres">
      <dgm:prSet presAssocID="{D2D1FC85-8216-46BB-B9AD-E252450AC298}" presName="childShape" presStyleCnt="0"/>
      <dgm:spPr/>
    </dgm:pt>
    <dgm:pt modelId="{4D8C1851-8495-42B5-A812-318F0B820A84}" type="pres">
      <dgm:prSet presAssocID="{F655F2CA-94B4-43FA-B8D2-C0F66C751A4B}" presName="Name13" presStyleLbl="parChTrans1D2" presStyleIdx="4" presStyleCnt="6"/>
      <dgm:spPr/>
    </dgm:pt>
    <dgm:pt modelId="{7C3E71A3-43DE-4EA8-BEC3-7D17EA436D8C}" type="pres">
      <dgm:prSet presAssocID="{9C5C2EE9-436A-44AA-AF70-82FF781C244E}" presName="childText" presStyleLbl="bgAcc1" presStyleIdx="4" presStyleCnt="6" custScaleX="143231">
        <dgm:presLayoutVars>
          <dgm:bulletEnabled val="1"/>
        </dgm:presLayoutVars>
      </dgm:prSet>
      <dgm:spPr/>
    </dgm:pt>
    <dgm:pt modelId="{5D73DCFF-E280-4D92-8F07-FBB657BEE69D}" type="pres">
      <dgm:prSet presAssocID="{B8DFDC67-A82B-4A67-B568-3A137F16AFBA}" presName="Name13" presStyleLbl="parChTrans1D2" presStyleIdx="5" presStyleCnt="6"/>
      <dgm:spPr/>
    </dgm:pt>
    <dgm:pt modelId="{A523CDD8-6C11-4AF2-A743-D5007C0B17B4}" type="pres">
      <dgm:prSet presAssocID="{D95B1765-C4F0-4A6B-810C-8DDED3C22899}" presName="childText" presStyleLbl="bgAcc1" presStyleIdx="5" presStyleCnt="6" custScaleX="143140" custLinFactNeighborX="2739">
        <dgm:presLayoutVars>
          <dgm:bulletEnabled val="1"/>
        </dgm:presLayoutVars>
      </dgm:prSet>
      <dgm:spPr/>
    </dgm:pt>
  </dgm:ptLst>
  <dgm:cxnLst>
    <dgm:cxn modelId="{1F227505-8530-4190-8827-35FC661D4A7E}" srcId="{8B52F252-ABB9-4416-A382-A0D1336F7D06}" destId="{34572846-21F5-4899-8D86-221B06AA9B4A}" srcOrd="2" destOrd="0" parTransId="{0C60B05C-5A11-49D9-8624-6DC15FB9FDD5}" sibTransId="{ABB9067D-3719-42A4-8197-D7534ADB38CE}"/>
    <dgm:cxn modelId="{7778BC0C-A042-4B22-A962-DAAEEEFE0F3A}" type="presOf" srcId="{0C60B05C-5A11-49D9-8624-6DC15FB9FDD5}" destId="{29E19664-DFB5-4386-AF82-457103DF21BC}" srcOrd="0" destOrd="0" presId="urn:microsoft.com/office/officeart/2005/8/layout/hierarchy3"/>
    <dgm:cxn modelId="{8DB85910-60EC-48A4-92AA-B59FFF8FFD5B}" type="presOf" srcId="{DB748242-7C3D-4809-A17A-71B1D8DFF49B}" destId="{84B22E1E-61C0-45DA-951B-13B6352CA66B}" srcOrd="0" destOrd="0" presId="urn:microsoft.com/office/officeart/2005/8/layout/hierarchy3"/>
    <dgm:cxn modelId="{2A6F5819-1591-4199-AC44-927BD77C4B95}" srcId="{8B52F252-ABB9-4416-A382-A0D1336F7D06}" destId="{DBDD7806-F688-4E64-98BC-C5706924DD9E}" srcOrd="1" destOrd="0" parTransId="{DB748242-7C3D-4809-A17A-71B1D8DFF49B}" sibTransId="{A3951A4E-2F93-41A1-B696-30A15791A6D9}"/>
    <dgm:cxn modelId="{1B5B951F-F22C-4567-9B4F-5265D3A020EB}" type="presOf" srcId="{8B52F252-ABB9-4416-A382-A0D1336F7D06}" destId="{76861FF1-BABF-4A1B-84D2-1A1C490CD94C}" srcOrd="1" destOrd="0" presId="urn:microsoft.com/office/officeart/2005/8/layout/hierarchy3"/>
    <dgm:cxn modelId="{DD67592B-7C52-4038-943A-7F52BF87FE89}" srcId="{8B52F252-ABB9-4416-A382-A0D1336F7D06}" destId="{85E4FF47-870B-400B-B4A3-F1FEB933F319}" srcOrd="3" destOrd="0" parTransId="{CD534EBD-2D86-4FB3-A923-95676BB3EC73}" sibTransId="{9AA813A6-CB64-426B-972A-FBC4FAB6A009}"/>
    <dgm:cxn modelId="{1E31A635-BB01-48A6-9E4A-E75822771DB0}" type="presOf" srcId="{D95B1765-C4F0-4A6B-810C-8DDED3C22899}" destId="{A523CDD8-6C11-4AF2-A743-D5007C0B17B4}" srcOrd="0" destOrd="0" presId="urn:microsoft.com/office/officeart/2005/8/layout/hierarchy3"/>
    <dgm:cxn modelId="{BFD42D63-9B94-4EF5-BFC1-D971BA6FE120}" type="presOf" srcId="{B8DFDC67-A82B-4A67-B568-3A137F16AFBA}" destId="{5D73DCFF-E280-4D92-8F07-FBB657BEE69D}" srcOrd="0" destOrd="0" presId="urn:microsoft.com/office/officeart/2005/8/layout/hierarchy3"/>
    <dgm:cxn modelId="{4632D064-2730-46BB-A9CD-B900E738EF94}" type="presOf" srcId="{CF4DF873-443F-4395-A5F8-D483D8A1222C}" destId="{1801B925-31C7-43B5-AB84-C03012AA2C2D}" srcOrd="0" destOrd="0" presId="urn:microsoft.com/office/officeart/2005/8/layout/hierarchy3"/>
    <dgm:cxn modelId="{6B700A51-E733-4CBE-ADCF-41C6440821DB}" type="presOf" srcId="{DBDD7806-F688-4E64-98BC-C5706924DD9E}" destId="{47A72A45-930A-4918-9F1E-B66D75D4D573}" srcOrd="0" destOrd="0" presId="urn:microsoft.com/office/officeart/2005/8/layout/hierarchy3"/>
    <dgm:cxn modelId="{161EE471-9319-46C7-9377-E21685154B75}" type="presOf" srcId="{F655F2CA-94B4-43FA-B8D2-C0F66C751A4B}" destId="{4D8C1851-8495-42B5-A812-318F0B820A84}" srcOrd="0" destOrd="0" presId="urn:microsoft.com/office/officeart/2005/8/layout/hierarchy3"/>
    <dgm:cxn modelId="{A8BAB552-BA47-4C45-ABB6-6AB60523E814}" type="presOf" srcId="{85E4FF47-870B-400B-B4A3-F1FEB933F319}" destId="{3897A55D-E2AF-4E77-9735-D79F22DC905F}" srcOrd="0" destOrd="0" presId="urn:microsoft.com/office/officeart/2005/8/layout/hierarchy3"/>
    <dgm:cxn modelId="{4DD12B7D-3B43-46D8-ABF9-9939E9B8CBD3}" type="presOf" srcId="{D2D1FC85-8216-46BB-B9AD-E252450AC298}" destId="{6C384F5F-313E-4D28-AC74-59E2E0D8073F}" srcOrd="0" destOrd="0" presId="urn:microsoft.com/office/officeart/2005/8/layout/hierarchy3"/>
    <dgm:cxn modelId="{07C7D584-5DDA-44A5-B8B2-8C3010DE100C}" type="presOf" srcId="{FAE0C955-3A4C-4425-B77F-A9425DED3DCF}" destId="{F30C480E-666C-4845-8E0C-BA90D3E949A6}" srcOrd="0" destOrd="0" presId="urn:microsoft.com/office/officeart/2005/8/layout/hierarchy3"/>
    <dgm:cxn modelId="{5C9AAE88-C47B-4104-BF0A-DEF890E40D0C}" type="presOf" srcId="{CD534EBD-2D86-4FB3-A923-95676BB3EC73}" destId="{E45F8811-9F3C-43FB-BF9B-02E7B35F07AB}" srcOrd="0" destOrd="0" presId="urn:microsoft.com/office/officeart/2005/8/layout/hierarchy3"/>
    <dgm:cxn modelId="{DA520B93-0895-4A93-8FDE-AA1CB15D0818}" srcId="{8B52F252-ABB9-4416-A382-A0D1336F7D06}" destId="{CEBB9ECD-31D7-463E-B7E4-422CC7F7F970}" srcOrd="0" destOrd="0" parTransId="{FAE0C955-3A4C-4425-B77F-A9425DED3DCF}" sibTransId="{78987194-80D4-46EF-9E30-3A5345328EFF}"/>
    <dgm:cxn modelId="{66C60295-3ED3-4A8C-B5F5-8C2A4572C29B}" srcId="{D2D1FC85-8216-46BB-B9AD-E252450AC298}" destId="{D95B1765-C4F0-4A6B-810C-8DDED3C22899}" srcOrd="1" destOrd="0" parTransId="{B8DFDC67-A82B-4A67-B568-3A137F16AFBA}" sibTransId="{3FA10856-B8B1-4FD7-9C54-3BE6E3632EED}"/>
    <dgm:cxn modelId="{697CB6A6-4ED3-45CA-852F-4B6373A338D0}" srcId="{CF4DF873-443F-4395-A5F8-D483D8A1222C}" destId="{8B52F252-ABB9-4416-A382-A0D1336F7D06}" srcOrd="0" destOrd="0" parTransId="{2601B06D-18D0-45D5-8C43-C02E10F3DB50}" sibTransId="{66685D75-D0F5-4C47-A376-827365E4725C}"/>
    <dgm:cxn modelId="{278F2AAF-CE08-4E94-B633-42DD4079B307}" type="presOf" srcId="{9C5C2EE9-436A-44AA-AF70-82FF781C244E}" destId="{7C3E71A3-43DE-4EA8-BEC3-7D17EA436D8C}" srcOrd="0" destOrd="0" presId="urn:microsoft.com/office/officeart/2005/8/layout/hierarchy3"/>
    <dgm:cxn modelId="{4AFB11D4-1103-4B6D-882C-1DDB20C29085}" srcId="{D2D1FC85-8216-46BB-B9AD-E252450AC298}" destId="{9C5C2EE9-436A-44AA-AF70-82FF781C244E}" srcOrd="0" destOrd="0" parTransId="{F655F2CA-94B4-43FA-B8D2-C0F66C751A4B}" sibTransId="{1F27AED4-7B06-451B-B8BF-B0776754DE37}"/>
    <dgm:cxn modelId="{00949BD6-2F2B-428E-877D-E16853D73286}" type="presOf" srcId="{8B52F252-ABB9-4416-A382-A0D1336F7D06}" destId="{41ECD0AE-014D-4AF0-B3FF-A4D0A2FF8E6C}" srcOrd="0" destOrd="0" presId="urn:microsoft.com/office/officeart/2005/8/layout/hierarchy3"/>
    <dgm:cxn modelId="{385250E1-9B78-42A9-9370-8BB829EC5290}" type="presOf" srcId="{D2D1FC85-8216-46BB-B9AD-E252450AC298}" destId="{1701B0BC-492A-4477-B5CE-C8C88EA70CC7}" srcOrd="1" destOrd="0" presId="urn:microsoft.com/office/officeart/2005/8/layout/hierarchy3"/>
    <dgm:cxn modelId="{9CDAECE2-5472-414C-8EB6-667EA08B177E}" type="presOf" srcId="{CEBB9ECD-31D7-463E-B7E4-422CC7F7F970}" destId="{B4B40313-25B1-4F71-B01D-BEC420277478}" srcOrd="0" destOrd="0" presId="urn:microsoft.com/office/officeart/2005/8/layout/hierarchy3"/>
    <dgm:cxn modelId="{52DA20E3-C4D4-4917-A4D6-D0D970B4E855}" type="presOf" srcId="{34572846-21F5-4899-8D86-221B06AA9B4A}" destId="{122D5727-D3AB-4A0C-A3CD-63EA1F248F9F}" srcOrd="0" destOrd="0" presId="urn:microsoft.com/office/officeart/2005/8/layout/hierarchy3"/>
    <dgm:cxn modelId="{C02483E7-BD60-4DD6-B00A-461ECB04DF6A}" srcId="{CF4DF873-443F-4395-A5F8-D483D8A1222C}" destId="{D2D1FC85-8216-46BB-B9AD-E252450AC298}" srcOrd="1" destOrd="0" parTransId="{BEC06388-2199-46A0-BCA5-E3C2981E0476}" sibTransId="{22FABB8C-770B-4494-9C44-E041C3AFE4EC}"/>
    <dgm:cxn modelId="{AEC4588C-24D5-44C9-A64B-7F7FB25E0508}" type="presParOf" srcId="{1801B925-31C7-43B5-AB84-C03012AA2C2D}" destId="{0E142D9B-D2AF-4F51-BFD8-E9B21C1FFE8B}" srcOrd="0" destOrd="0" presId="urn:microsoft.com/office/officeart/2005/8/layout/hierarchy3"/>
    <dgm:cxn modelId="{E919E5C3-D23B-4FE8-B8B1-51F7E4CA9349}" type="presParOf" srcId="{0E142D9B-D2AF-4F51-BFD8-E9B21C1FFE8B}" destId="{354E90AA-A02F-4AD0-A0C4-9518FEE3E2FA}" srcOrd="0" destOrd="0" presId="urn:microsoft.com/office/officeart/2005/8/layout/hierarchy3"/>
    <dgm:cxn modelId="{68F9877A-43CF-417C-9B78-9424B1B77205}" type="presParOf" srcId="{354E90AA-A02F-4AD0-A0C4-9518FEE3E2FA}" destId="{41ECD0AE-014D-4AF0-B3FF-A4D0A2FF8E6C}" srcOrd="0" destOrd="0" presId="urn:microsoft.com/office/officeart/2005/8/layout/hierarchy3"/>
    <dgm:cxn modelId="{78F53187-BC53-497D-BD07-C7209BA5C9D6}" type="presParOf" srcId="{354E90AA-A02F-4AD0-A0C4-9518FEE3E2FA}" destId="{76861FF1-BABF-4A1B-84D2-1A1C490CD94C}" srcOrd="1" destOrd="0" presId="urn:microsoft.com/office/officeart/2005/8/layout/hierarchy3"/>
    <dgm:cxn modelId="{EC38256B-FF4C-4479-9045-57F4AD2375C9}" type="presParOf" srcId="{0E142D9B-D2AF-4F51-BFD8-E9B21C1FFE8B}" destId="{4723221B-F6F6-4AF7-A46D-92217CCFF150}" srcOrd="1" destOrd="0" presId="urn:microsoft.com/office/officeart/2005/8/layout/hierarchy3"/>
    <dgm:cxn modelId="{536114F8-5EDD-4A44-AC8D-73F6A6B9FCA2}" type="presParOf" srcId="{4723221B-F6F6-4AF7-A46D-92217CCFF150}" destId="{F30C480E-666C-4845-8E0C-BA90D3E949A6}" srcOrd="0" destOrd="0" presId="urn:microsoft.com/office/officeart/2005/8/layout/hierarchy3"/>
    <dgm:cxn modelId="{259B662F-1227-427F-82BE-EB0C4652CFFD}" type="presParOf" srcId="{4723221B-F6F6-4AF7-A46D-92217CCFF150}" destId="{B4B40313-25B1-4F71-B01D-BEC420277478}" srcOrd="1" destOrd="0" presId="urn:microsoft.com/office/officeart/2005/8/layout/hierarchy3"/>
    <dgm:cxn modelId="{CB65FBF6-4C0B-4A93-8D5F-6217BB16BE80}" type="presParOf" srcId="{4723221B-F6F6-4AF7-A46D-92217CCFF150}" destId="{84B22E1E-61C0-45DA-951B-13B6352CA66B}" srcOrd="2" destOrd="0" presId="urn:microsoft.com/office/officeart/2005/8/layout/hierarchy3"/>
    <dgm:cxn modelId="{5A6C5D1C-FD28-4AFB-8CBF-E3B719EA73AC}" type="presParOf" srcId="{4723221B-F6F6-4AF7-A46D-92217CCFF150}" destId="{47A72A45-930A-4918-9F1E-B66D75D4D573}" srcOrd="3" destOrd="0" presId="urn:microsoft.com/office/officeart/2005/8/layout/hierarchy3"/>
    <dgm:cxn modelId="{EC3D015C-263B-4A07-95B8-153B92381A32}" type="presParOf" srcId="{4723221B-F6F6-4AF7-A46D-92217CCFF150}" destId="{29E19664-DFB5-4386-AF82-457103DF21BC}" srcOrd="4" destOrd="0" presId="urn:microsoft.com/office/officeart/2005/8/layout/hierarchy3"/>
    <dgm:cxn modelId="{AC52CF0D-CC6F-4211-810E-701079E1A4A1}" type="presParOf" srcId="{4723221B-F6F6-4AF7-A46D-92217CCFF150}" destId="{122D5727-D3AB-4A0C-A3CD-63EA1F248F9F}" srcOrd="5" destOrd="0" presId="urn:microsoft.com/office/officeart/2005/8/layout/hierarchy3"/>
    <dgm:cxn modelId="{CFED0BBE-7277-4872-A403-594250BE1E0F}" type="presParOf" srcId="{4723221B-F6F6-4AF7-A46D-92217CCFF150}" destId="{E45F8811-9F3C-43FB-BF9B-02E7B35F07AB}" srcOrd="6" destOrd="0" presId="urn:microsoft.com/office/officeart/2005/8/layout/hierarchy3"/>
    <dgm:cxn modelId="{00F0688B-4D73-497E-AF68-3EE72BD2B001}" type="presParOf" srcId="{4723221B-F6F6-4AF7-A46D-92217CCFF150}" destId="{3897A55D-E2AF-4E77-9735-D79F22DC905F}" srcOrd="7" destOrd="0" presId="urn:microsoft.com/office/officeart/2005/8/layout/hierarchy3"/>
    <dgm:cxn modelId="{EA775DD2-F6B6-4D3C-9A51-B1E3E9659CF6}" type="presParOf" srcId="{1801B925-31C7-43B5-AB84-C03012AA2C2D}" destId="{2AB8B8C1-5EA3-4C63-81F5-7C60DD22C4AC}" srcOrd="1" destOrd="0" presId="urn:microsoft.com/office/officeart/2005/8/layout/hierarchy3"/>
    <dgm:cxn modelId="{8F764802-0E09-4518-A4D7-9DBD6E5F3BCE}" type="presParOf" srcId="{2AB8B8C1-5EA3-4C63-81F5-7C60DD22C4AC}" destId="{B381868C-B766-412E-98C1-C91938244330}" srcOrd="0" destOrd="0" presId="urn:microsoft.com/office/officeart/2005/8/layout/hierarchy3"/>
    <dgm:cxn modelId="{91C71149-886B-4CE1-B9FF-1E11383A36EF}" type="presParOf" srcId="{B381868C-B766-412E-98C1-C91938244330}" destId="{6C384F5F-313E-4D28-AC74-59E2E0D8073F}" srcOrd="0" destOrd="0" presId="urn:microsoft.com/office/officeart/2005/8/layout/hierarchy3"/>
    <dgm:cxn modelId="{F7A54018-A07B-493E-8A96-E34F3B16FE64}" type="presParOf" srcId="{B381868C-B766-412E-98C1-C91938244330}" destId="{1701B0BC-492A-4477-B5CE-C8C88EA70CC7}" srcOrd="1" destOrd="0" presId="urn:microsoft.com/office/officeart/2005/8/layout/hierarchy3"/>
    <dgm:cxn modelId="{6F57ACEC-1F1F-4313-B85D-52258C0E38AB}" type="presParOf" srcId="{2AB8B8C1-5EA3-4C63-81F5-7C60DD22C4AC}" destId="{0A36E3FF-A64A-4AEE-BFB4-4B809DCFAE60}" srcOrd="1" destOrd="0" presId="urn:microsoft.com/office/officeart/2005/8/layout/hierarchy3"/>
    <dgm:cxn modelId="{F5F0D4E0-3339-4F5F-9360-FA741E1032FB}" type="presParOf" srcId="{0A36E3FF-A64A-4AEE-BFB4-4B809DCFAE60}" destId="{4D8C1851-8495-42B5-A812-318F0B820A84}" srcOrd="0" destOrd="0" presId="urn:microsoft.com/office/officeart/2005/8/layout/hierarchy3"/>
    <dgm:cxn modelId="{C3CEC1AD-7761-4776-8118-4BCB3C052192}" type="presParOf" srcId="{0A36E3FF-A64A-4AEE-BFB4-4B809DCFAE60}" destId="{7C3E71A3-43DE-4EA8-BEC3-7D17EA436D8C}" srcOrd="1" destOrd="0" presId="urn:microsoft.com/office/officeart/2005/8/layout/hierarchy3"/>
    <dgm:cxn modelId="{5C4B44B1-B3B8-4A91-BA51-77672F89375F}" type="presParOf" srcId="{0A36E3FF-A64A-4AEE-BFB4-4B809DCFAE60}" destId="{5D73DCFF-E280-4D92-8F07-FBB657BEE69D}" srcOrd="2" destOrd="0" presId="urn:microsoft.com/office/officeart/2005/8/layout/hierarchy3"/>
    <dgm:cxn modelId="{A5AE8F31-BD64-40F0-83DE-2A73233F08E9}" type="presParOf" srcId="{0A36E3FF-A64A-4AEE-BFB4-4B809DCFAE60}" destId="{A523CDD8-6C11-4AF2-A743-D5007C0B17B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4ED69E-F8BD-4669-9CF2-85B4806ADB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49506C4-9E4F-49FE-944B-8051C34F9F85}">
      <dgm:prSet phldrT="[Text]" phldr="0" custT="1"/>
      <dgm:spPr>
        <a:solidFill>
          <a:srgbClr val="002060"/>
        </a:solidFill>
        <a:ln>
          <a:solidFill>
            <a:schemeClr val="accent6"/>
          </a:solidFill>
        </a:ln>
      </dgm:spPr>
      <dgm:t>
        <a:bodyPr/>
        <a:lstStyle/>
        <a:p>
          <a:pPr rtl="0"/>
          <a:r>
            <a:rPr lang="en-US" sz="3000">
              <a:latin typeface="Arial"/>
            </a:rPr>
            <a:t>CRO &amp; State Archives Consultation</a:t>
          </a:r>
          <a:endParaRPr lang="en-US" sz="1800">
            <a:latin typeface="Arial"/>
          </a:endParaRPr>
        </a:p>
      </dgm:t>
    </dgm:pt>
    <dgm:pt modelId="{6FB1AA3D-4589-439D-BC97-212FA7C87CCE}" type="parTrans" cxnId="{E31744F9-39B6-4992-B35D-4BF012719032}">
      <dgm:prSet/>
      <dgm:spPr/>
      <dgm:t>
        <a:bodyPr/>
        <a:lstStyle/>
        <a:p>
          <a:endParaRPr lang="en-US"/>
        </a:p>
      </dgm:t>
    </dgm:pt>
    <dgm:pt modelId="{123CDE96-EE81-4025-83A9-FDE1A3E73BE3}" type="sibTrans" cxnId="{E31744F9-39B6-4992-B35D-4BF012719032}">
      <dgm:prSet/>
      <dgm:spPr/>
      <dgm:t>
        <a:bodyPr/>
        <a:lstStyle/>
        <a:p>
          <a:endParaRPr lang="en-US"/>
        </a:p>
      </dgm:t>
    </dgm:pt>
    <dgm:pt modelId="{1F2DB682-B0A9-4F10-B8E8-D7A52BC60FBA}">
      <dgm:prSet phldr="0" custT="1"/>
      <dgm:spPr>
        <a:solidFill>
          <a:srgbClr val="002060"/>
        </a:solidFill>
        <a:ln>
          <a:solidFill>
            <a:schemeClr val="accent6"/>
          </a:solidFill>
        </a:ln>
      </dgm:spPr>
      <dgm:t>
        <a:bodyPr/>
        <a:lstStyle/>
        <a:p>
          <a:pPr rtl="0"/>
          <a:r>
            <a:rPr lang="en-US" sz="3000">
              <a:latin typeface="Arial"/>
            </a:rPr>
            <a:t>Sort &amp; Organize Files</a:t>
          </a:r>
        </a:p>
      </dgm:t>
    </dgm:pt>
    <dgm:pt modelId="{AA79EDD0-3D92-4141-9789-90A1FA076F63}" type="parTrans" cxnId="{55BBD667-576B-4622-A187-9CEC8E87697C}">
      <dgm:prSet/>
      <dgm:spPr/>
      <dgm:t>
        <a:bodyPr/>
        <a:lstStyle/>
        <a:p>
          <a:endParaRPr lang="en-US"/>
        </a:p>
      </dgm:t>
    </dgm:pt>
    <dgm:pt modelId="{CB2FD5C5-3303-4D80-A3D7-C48FE66A0A58}" type="sibTrans" cxnId="{55BBD667-576B-4622-A187-9CEC8E87697C}">
      <dgm:prSet/>
      <dgm:spPr/>
      <dgm:t>
        <a:bodyPr/>
        <a:lstStyle/>
        <a:p>
          <a:endParaRPr lang="en-US"/>
        </a:p>
      </dgm:t>
    </dgm:pt>
    <dgm:pt modelId="{731636BC-8B85-4830-8E3A-837085942235}">
      <dgm:prSet phldrT="[Text]" phldr="0" custT="1"/>
      <dgm:spPr>
        <a:solidFill>
          <a:srgbClr val="002060"/>
        </a:solidFill>
        <a:ln>
          <a:solidFill>
            <a:schemeClr val="accent6"/>
          </a:solidFill>
        </a:ln>
      </dgm:spPr>
      <dgm:t>
        <a:bodyPr/>
        <a:lstStyle/>
        <a:p>
          <a:pPr rtl="0"/>
          <a:r>
            <a:rPr lang="en-US" sz="3000">
              <a:latin typeface="Arial"/>
            </a:rPr>
            <a:t>Identify Record Types</a:t>
          </a:r>
        </a:p>
      </dgm:t>
    </dgm:pt>
    <dgm:pt modelId="{1B832647-94E7-49B6-A514-1E4B006E13ED}" type="parTrans" cxnId="{8BB74AFE-8DA1-48C0-83CE-7ECD8D6D9AE4}">
      <dgm:prSet/>
      <dgm:spPr/>
      <dgm:t>
        <a:bodyPr/>
        <a:lstStyle/>
        <a:p>
          <a:endParaRPr lang="en-US"/>
        </a:p>
      </dgm:t>
    </dgm:pt>
    <dgm:pt modelId="{C5052267-9673-4765-83E6-90C5AF327F32}" type="sibTrans" cxnId="{8BB74AFE-8DA1-48C0-83CE-7ECD8D6D9AE4}">
      <dgm:prSet/>
      <dgm:spPr/>
      <dgm:t>
        <a:bodyPr/>
        <a:lstStyle/>
        <a:p>
          <a:endParaRPr lang="en-US"/>
        </a:p>
      </dgm:t>
    </dgm:pt>
    <dgm:pt modelId="{10C03051-009C-4615-8FAF-C471F9580D3C}">
      <dgm:prSet phldrT="[Text]" phldr="0" custT="1"/>
      <dgm:spPr>
        <a:solidFill>
          <a:srgbClr val="002060"/>
        </a:solidFill>
        <a:ln>
          <a:solidFill>
            <a:schemeClr val="accent6"/>
          </a:solidFill>
        </a:ln>
      </dgm:spPr>
      <dgm:t>
        <a:bodyPr/>
        <a:lstStyle/>
        <a:p>
          <a:r>
            <a:rPr lang="en-US" sz="2800">
              <a:latin typeface="Arial"/>
            </a:rPr>
            <a:t>Complete Inventory &amp; Destruction Log</a:t>
          </a:r>
          <a:endParaRPr lang="en-US" sz="2800"/>
        </a:p>
      </dgm:t>
    </dgm:pt>
    <dgm:pt modelId="{2D80FC8D-47C4-4F53-9769-53E0F89F072A}" type="parTrans" cxnId="{A4BA7658-6E6F-401B-9506-86D3F78E3777}">
      <dgm:prSet/>
      <dgm:spPr/>
      <dgm:t>
        <a:bodyPr/>
        <a:lstStyle/>
        <a:p>
          <a:endParaRPr lang="en-US"/>
        </a:p>
      </dgm:t>
    </dgm:pt>
    <dgm:pt modelId="{9D051B0B-9AE9-418C-9E6A-5AE8CA8EBC9E}" type="sibTrans" cxnId="{A4BA7658-6E6F-401B-9506-86D3F78E3777}">
      <dgm:prSet/>
      <dgm:spPr/>
      <dgm:t>
        <a:bodyPr/>
        <a:lstStyle/>
        <a:p>
          <a:endParaRPr lang="en-US"/>
        </a:p>
      </dgm:t>
    </dgm:pt>
    <dgm:pt modelId="{7107CB8D-65EE-4C50-BB47-E9E13B598FB0}">
      <dgm:prSet phldrT="[Text]" phldr="0" custT="1"/>
      <dgm:spPr>
        <a:solidFill>
          <a:srgbClr val="002060"/>
        </a:solidFill>
        <a:ln>
          <a:solidFill>
            <a:schemeClr val="accent6"/>
          </a:solidFill>
        </a:ln>
      </dgm:spPr>
      <dgm:t>
        <a:bodyPr/>
        <a:lstStyle/>
        <a:p>
          <a:pPr rtl="0"/>
          <a:r>
            <a:rPr lang="en-US" sz="3000"/>
            <a:t>Final </a:t>
          </a:r>
        </a:p>
        <a:p>
          <a:pPr rtl="0"/>
          <a:r>
            <a:rPr lang="en-US" sz="3000"/>
            <a:t>Walkthrough</a:t>
          </a:r>
        </a:p>
      </dgm:t>
    </dgm:pt>
    <dgm:pt modelId="{7351A835-0926-42F6-9435-097C153F3331}" type="parTrans" cxnId="{80155182-9D7D-4C55-9CDF-1466855CD187}">
      <dgm:prSet/>
      <dgm:spPr/>
      <dgm:t>
        <a:bodyPr/>
        <a:lstStyle/>
        <a:p>
          <a:endParaRPr lang="en-US"/>
        </a:p>
      </dgm:t>
    </dgm:pt>
    <dgm:pt modelId="{1312DE0C-B40E-447C-9F24-C73922224BE0}" type="sibTrans" cxnId="{80155182-9D7D-4C55-9CDF-1466855CD187}">
      <dgm:prSet/>
      <dgm:spPr/>
      <dgm:t>
        <a:bodyPr/>
        <a:lstStyle/>
        <a:p>
          <a:endParaRPr lang="en-US"/>
        </a:p>
      </dgm:t>
    </dgm:pt>
    <dgm:pt modelId="{326D7E3A-02D4-4CBE-AFB6-CC5B179B1069}" type="pres">
      <dgm:prSet presAssocID="{704ED69E-F8BD-4669-9CF2-85B4806ADB93}" presName="diagram" presStyleCnt="0">
        <dgm:presLayoutVars>
          <dgm:dir/>
          <dgm:resizeHandles val="exact"/>
        </dgm:presLayoutVars>
      </dgm:prSet>
      <dgm:spPr/>
    </dgm:pt>
    <dgm:pt modelId="{F089BB0E-7876-4E15-8F48-4CDCFD246214}" type="pres">
      <dgm:prSet presAssocID="{D49506C4-9E4F-49FE-944B-8051C34F9F85}" presName="node" presStyleLbl="node1" presStyleIdx="0" presStyleCnt="5" custLinFactNeighborX="4126" custLinFactNeighborY="-52953">
        <dgm:presLayoutVars>
          <dgm:bulletEnabled val="1"/>
        </dgm:presLayoutVars>
      </dgm:prSet>
      <dgm:spPr/>
    </dgm:pt>
    <dgm:pt modelId="{A5F86FD0-27EA-4DD4-9A5C-0E2A8EE8C811}" type="pres">
      <dgm:prSet presAssocID="{123CDE96-EE81-4025-83A9-FDE1A3E73BE3}" presName="sibTrans" presStyleCnt="0"/>
      <dgm:spPr/>
    </dgm:pt>
    <dgm:pt modelId="{5E4BCE37-20DC-4E77-94BE-0CA00AB57ADC}" type="pres">
      <dgm:prSet presAssocID="{1F2DB682-B0A9-4F10-B8E8-D7A52BC60FBA}" presName="node" presStyleLbl="node1" presStyleIdx="1" presStyleCnt="5" custLinFactNeighborX="-178" custLinFactNeighborY="-63917">
        <dgm:presLayoutVars>
          <dgm:bulletEnabled val="1"/>
        </dgm:presLayoutVars>
      </dgm:prSet>
      <dgm:spPr/>
    </dgm:pt>
    <dgm:pt modelId="{934E5348-496B-4D64-ABE0-2CEBF1B0E654}" type="pres">
      <dgm:prSet presAssocID="{CB2FD5C5-3303-4D80-A3D7-C48FE66A0A58}" presName="sibTrans" presStyleCnt="0"/>
      <dgm:spPr/>
    </dgm:pt>
    <dgm:pt modelId="{402CD9CD-6256-4272-A798-BDA4B41AA75A}" type="pres">
      <dgm:prSet presAssocID="{731636BC-8B85-4830-8E3A-837085942235}" presName="node" presStyleLbl="node1" presStyleIdx="2" presStyleCnt="5" custLinFactNeighborX="-615" custLinFactNeighborY="-63917">
        <dgm:presLayoutVars>
          <dgm:bulletEnabled val="1"/>
        </dgm:presLayoutVars>
      </dgm:prSet>
      <dgm:spPr/>
    </dgm:pt>
    <dgm:pt modelId="{97355BBF-8207-42A7-8E78-8F62C41A31E8}" type="pres">
      <dgm:prSet presAssocID="{C5052267-9673-4765-83E6-90C5AF327F32}" presName="sibTrans" presStyleCnt="0"/>
      <dgm:spPr/>
    </dgm:pt>
    <dgm:pt modelId="{72F4E000-2FF2-479B-B56E-34C9B746B70B}" type="pres">
      <dgm:prSet presAssocID="{10C03051-009C-4615-8FAF-C471F9580D3C}" presName="node" presStyleLbl="node1" presStyleIdx="3" presStyleCnt="5">
        <dgm:presLayoutVars>
          <dgm:bulletEnabled val="1"/>
        </dgm:presLayoutVars>
      </dgm:prSet>
      <dgm:spPr/>
    </dgm:pt>
    <dgm:pt modelId="{AD2255CA-A178-4A29-BBC0-901A89C6898C}" type="pres">
      <dgm:prSet presAssocID="{9D051B0B-9AE9-418C-9E6A-5AE8CA8EBC9E}" presName="sibTrans" presStyleCnt="0"/>
      <dgm:spPr/>
    </dgm:pt>
    <dgm:pt modelId="{1FE4B6B9-9979-403D-AF0E-61A52F8EB301}" type="pres">
      <dgm:prSet presAssocID="{7107CB8D-65EE-4C50-BB47-E9E13B598FB0}" presName="node" presStyleLbl="node1" presStyleIdx="4" presStyleCnt="5">
        <dgm:presLayoutVars>
          <dgm:bulletEnabled val="1"/>
        </dgm:presLayoutVars>
      </dgm:prSet>
      <dgm:spPr/>
    </dgm:pt>
  </dgm:ptLst>
  <dgm:cxnLst>
    <dgm:cxn modelId="{3B914706-E12C-4DD0-82A9-E6DA911800AD}" type="presOf" srcId="{D49506C4-9E4F-49FE-944B-8051C34F9F85}" destId="{F089BB0E-7876-4E15-8F48-4CDCFD246214}" srcOrd="0" destOrd="0" presId="urn:microsoft.com/office/officeart/2005/8/layout/default"/>
    <dgm:cxn modelId="{3860410F-0433-426E-B174-E5F91CBF0E50}" type="presOf" srcId="{704ED69E-F8BD-4669-9CF2-85B4806ADB93}" destId="{326D7E3A-02D4-4CBE-AFB6-CC5B179B1069}" srcOrd="0" destOrd="0" presId="urn:microsoft.com/office/officeart/2005/8/layout/default"/>
    <dgm:cxn modelId="{55BBD667-576B-4622-A187-9CEC8E87697C}" srcId="{704ED69E-F8BD-4669-9CF2-85B4806ADB93}" destId="{1F2DB682-B0A9-4F10-B8E8-D7A52BC60FBA}" srcOrd="1" destOrd="0" parTransId="{AA79EDD0-3D92-4141-9789-90A1FA076F63}" sibTransId="{CB2FD5C5-3303-4D80-A3D7-C48FE66A0A58}"/>
    <dgm:cxn modelId="{A4BA7658-6E6F-401B-9506-86D3F78E3777}" srcId="{704ED69E-F8BD-4669-9CF2-85B4806ADB93}" destId="{10C03051-009C-4615-8FAF-C471F9580D3C}" srcOrd="3" destOrd="0" parTransId="{2D80FC8D-47C4-4F53-9769-53E0F89F072A}" sibTransId="{9D051B0B-9AE9-418C-9E6A-5AE8CA8EBC9E}"/>
    <dgm:cxn modelId="{80155182-9D7D-4C55-9CDF-1466855CD187}" srcId="{704ED69E-F8BD-4669-9CF2-85B4806ADB93}" destId="{7107CB8D-65EE-4C50-BB47-E9E13B598FB0}" srcOrd="4" destOrd="0" parTransId="{7351A835-0926-42F6-9435-097C153F3331}" sibTransId="{1312DE0C-B40E-447C-9F24-C73922224BE0}"/>
    <dgm:cxn modelId="{5B621883-A202-49CA-9016-3743D493FE1F}" type="presOf" srcId="{1F2DB682-B0A9-4F10-B8E8-D7A52BC60FBA}" destId="{5E4BCE37-20DC-4E77-94BE-0CA00AB57ADC}" srcOrd="0" destOrd="0" presId="urn:microsoft.com/office/officeart/2005/8/layout/default"/>
    <dgm:cxn modelId="{DC482C95-E1C9-4728-AA6B-AC90AA8CBFA4}" type="presOf" srcId="{731636BC-8B85-4830-8E3A-837085942235}" destId="{402CD9CD-6256-4272-A798-BDA4B41AA75A}" srcOrd="0" destOrd="0" presId="urn:microsoft.com/office/officeart/2005/8/layout/default"/>
    <dgm:cxn modelId="{A492599B-6E4C-43FA-AF6B-58FBE9E55F41}" type="presOf" srcId="{7107CB8D-65EE-4C50-BB47-E9E13B598FB0}" destId="{1FE4B6B9-9979-403D-AF0E-61A52F8EB301}" srcOrd="0" destOrd="0" presId="urn:microsoft.com/office/officeart/2005/8/layout/default"/>
    <dgm:cxn modelId="{45461DE1-C9E2-4B40-961F-3CABC7A7A319}" type="presOf" srcId="{10C03051-009C-4615-8FAF-C471F9580D3C}" destId="{72F4E000-2FF2-479B-B56E-34C9B746B70B}" srcOrd="0" destOrd="0" presId="urn:microsoft.com/office/officeart/2005/8/layout/default"/>
    <dgm:cxn modelId="{E31744F9-39B6-4992-B35D-4BF012719032}" srcId="{704ED69E-F8BD-4669-9CF2-85B4806ADB93}" destId="{D49506C4-9E4F-49FE-944B-8051C34F9F85}" srcOrd="0" destOrd="0" parTransId="{6FB1AA3D-4589-439D-BC97-212FA7C87CCE}" sibTransId="{123CDE96-EE81-4025-83A9-FDE1A3E73BE3}"/>
    <dgm:cxn modelId="{8BB74AFE-8DA1-48C0-83CE-7ECD8D6D9AE4}" srcId="{704ED69E-F8BD-4669-9CF2-85B4806ADB93}" destId="{731636BC-8B85-4830-8E3A-837085942235}" srcOrd="2" destOrd="0" parTransId="{1B832647-94E7-49B6-A514-1E4B006E13ED}" sibTransId="{C5052267-9673-4765-83E6-90C5AF327F32}"/>
    <dgm:cxn modelId="{4BD2938F-CB94-4002-B3BC-85821470BA92}" type="presParOf" srcId="{326D7E3A-02D4-4CBE-AFB6-CC5B179B1069}" destId="{F089BB0E-7876-4E15-8F48-4CDCFD246214}" srcOrd="0" destOrd="0" presId="urn:microsoft.com/office/officeart/2005/8/layout/default"/>
    <dgm:cxn modelId="{FACC0334-F301-4BCF-B852-67473306FF7A}" type="presParOf" srcId="{326D7E3A-02D4-4CBE-AFB6-CC5B179B1069}" destId="{A5F86FD0-27EA-4DD4-9A5C-0E2A8EE8C811}" srcOrd="1" destOrd="0" presId="urn:microsoft.com/office/officeart/2005/8/layout/default"/>
    <dgm:cxn modelId="{F8657458-F700-4263-800A-640893179357}" type="presParOf" srcId="{326D7E3A-02D4-4CBE-AFB6-CC5B179B1069}" destId="{5E4BCE37-20DC-4E77-94BE-0CA00AB57ADC}" srcOrd="2" destOrd="0" presId="urn:microsoft.com/office/officeart/2005/8/layout/default"/>
    <dgm:cxn modelId="{4FE1388D-6C0A-4D0A-876D-84E61D37751D}" type="presParOf" srcId="{326D7E3A-02D4-4CBE-AFB6-CC5B179B1069}" destId="{934E5348-496B-4D64-ABE0-2CEBF1B0E654}" srcOrd="3" destOrd="0" presId="urn:microsoft.com/office/officeart/2005/8/layout/default"/>
    <dgm:cxn modelId="{7EA929E3-1074-4DCB-B22C-BA1C5654584F}" type="presParOf" srcId="{326D7E3A-02D4-4CBE-AFB6-CC5B179B1069}" destId="{402CD9CD-6256-4272-A798-BDA4B41AA75A}" srcOrd="4" destOrd="0" presId="urn:microsoft.com/office/officeart/2005/8/layout/default"/>
    <dgm:cxn modelId="{982136CC-A381-4F3C-80E3-FC92FA2FD3A0}" type="presParOf" srcId="{326D7E3A-02D4-4CBE-AFB6-CC5B179B1069}" destId="{97355BBF-8207-42A7-8E78-8F62C41A31E8}" srcOrd="5" destOrd="0" presId="urn:microsoft.com/office/officeart/2005/8/layout/default"/>
    <dgm:cxn modelId="{80D0F38D-9C50-4862-8786-463367DFECEE}" type="presParOf" srcId="{326D7E3A-02D4-4CBE-AFB6-CC5B179B1069}" destId="{72F4E000-2FF2-479B-B56E-34C9B746B70B}" srcOrd="6" destOrd="0" presId="urn:microsoft.com/office/officeart/2005/8/layout/default"/>
    <dgm:cxn modelId="{B507A8EF-9E3D-46D0-BF27-36363406C53A}" type="presParOf" srcId="{326D7E3A-02D4-4CBE-AFB6-CC5B179B1069}" destId="{AD2255CA-A178-4A29-BBC0-901A89C6898C}" srcOrd="7" destOrd="0" presId="urn:microsoft.com/office/officeart/2005/8/layout/default"/>
    <dgm:cxn modelId="{11C5C1B8-2DFA-4139-953D-8E8D89267998}" type="presParOf" srcId="{326D7E3A-02D4-4CBE-AFB6-CC5B179B1069}" destId="{1FE4B6B9-9979-403D-AF0E-61A52F8EB30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F468-D38D-4AEF-917C-45FBBCB5277F}">
      <dsp:nvSpPr>
        <dsp:cNvPr id="0" name=""/>
        <dsp:cNvSpPr/>
      </dsp:nvSpPr>
      <dsp:spPr>
        <a:xfrm>
          <a:off x="1849" y="177619"/>
          <a:ext cx="4298969" cy="1166734"/>
        </a:xfrm>
        <a:prstGeom prst="rect">
          <a:avLst/>
        </a:prstGeom>
        <a:solidFill>
          <a:schemeClr val="accent3"/>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Acceptable Special Characters</a:t>
          </a:r>
        </a:p>
      </dsp:txBody>
      <dsp:txXfrm>
        <a:off x="1849" y="177619"/>
        <a:ext cx="4298969" cy="1166734"/>
      </dsp:txXfrm>
    </dsp:sp>
    <dsp:sp modelId="{D4EE76D7-D959-4C13-B9AA-1855B85E9B26}">
      <dsp:nvSpPr>
        <dsp:cNvPr id="0" name=""/>
        <dsp:cNvSpPr/>
      </dsp:nvSpPr>
      <dsp:spPr>
        <a:xfrm>
          <a:off x="1849" y="1344353"/>
          <a:ext cx="4298969" cy="155797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ctr" defTabSz="1511300">
            <a:lnSpc>
              <a:spcPct val="90000"/>
            </a:lnSpc>
            <a:spcBef>
              <a:spcPct val="0"/>
            </a:spcBef>
            <a:spcAft>
              <a:spcPct val="15000"/>
            </a:spcAft>
            <a:buNone/>
          </a:pPr>
          <a:r>
            <a:rPr lang="en-US" sz="3400" kern="1200"/>
            <a:t>Underscores ( _ )</a:t>
          </a:r>
        </a:p>
        <a:p>
          <a:pPr marL="285750" lvl="1" indent="-285750" algn="ctr" defTabSz="1511300">
            <a:lnSpc>
              <a:spcPct val="90000"/>
            </a:lnSpc>
            <a:spcBef>
              <a:spcPct val="0"/>
            </a:spcBef>
            <a:spcAft>
              <a:spcPct val="15000"/>
            </a:spcAft>
            <a:buNone/>
          </a:pPr>
          <a:r>
            <a:rPr lang="en-US" sz="3400" kern="1200"/>
            <a:t>Dashes ( - )</a:t>
          </a:r>
        </a:p>
      </dsp:txBody>
      <dsp:txXfrm>
        <a:off x="1849" y="1344353"/>
        <a:ext cx="4298969" cy="1557978"/>
      </dsp:txXfrm>
    </dsp:sp>
    <dsp:sp modelId="{F04FE906-D59C-4647-88A3-5CD853C7C1E1}">
      <dsp:nvSpPr>
        <dsp:cNvPr id="0" name=""/>
        <dsp:cNvSpPr/>
      </dsp:nvSpPr>
      <dsp:spPr>
        <a:xfrm>
          <a:off x="4677236" y="177619"/>
          <a:ext cx="5285625" cy="1166734"/>
        </a:xfrm>
        <a:prstGeom prst="rect">
          <a:avLst/>
        </a:prstGeom>
        <a:solidFill>
          <a:schemeClr val="accent3"/>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Special Characters     To Avoid</a:t>
          </a:r>
        </a:p>
      </dsp:txBody>
      <dsp:txXfrm>
        <a:off x="4677236" y="177619"/>
        <a:ext cx="5285625" cy="1166734"/>
      </dsp:txXfrm>
    </dsp:sp>
    <dsp:sp modelId="{11A1D40D-EB8F-452A-B790-8A7173987067}">
      <dsp:nvSpPr>
        <dsp:cNvPr id="0" name=""/>
        <dsp:cNvSpPr/>
      </dsp:nvSpPr>
      <dsp:spPr>
        <a:xfrm>
          <a:off x="4677236" y="1344353"/>
          <a:ext cx="5285625" cy="1557978"/>
        </a:xfrm>
        <a:prstGeom prst="rect">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ctr" defTabSz="1466850">
            <a:lnSpc>
              <a:spcPct val="90000"/>
            </a:lnSpc>
            <a:spcBef>
              <a:spcPct val="0"/>
            </a:spcBef>
            <a:spcAft>
              <a:spcPct val="15000"/>
            </a:spcAft>
            <a:buNone/>
          </a:pPr>
          <a:r>
            <a:rPr lang="en-US" sz="3300" kern="1200">
              <a:solidFill>
                <a:schemeClr val="tx1"/>
              </a:solidFill>
            </a:rPr>
            <a:t>\ / : ; * ^ # ? ! “ ” &lt; &gt; , .</a:t>
          </a:r>
        </a:p>
        <a:p>
          <a:pPr marL="285750" lvl="1" indent="-285750" algn="ctr" defTabSz="1466850">
            <a:lnSpc>
              <a:spcPct val="90000"/>
            </a:lnSpc>
            <a:spcBef>
              <a:spcPct val="0"/>
            </a:spcBef>
            <a:spcAft>
              <a:spcPct val="15000"/>
            </a:spcAft>
            <a:buNone/>
          </a:pPr>
          <a:r>
            <a:rPr lang="en-US" sz="3300" kern="1200">
              <a:solidFill>
                <a:schemeClr val="tx1"/>
              </a:solidFill>
            </a:rPr>
            <a:t>% | [ ] { } ( ) &amp; $ ~ @ ` ‘ </a:t>
          </a:r>
        </a:p>
      </dsp:txBody>
      <dsp:txXfrm>
        <a:off x="4677236" y="1344353"/>
        <a:ext cx="5285625" cy="155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A130C-0863-4B25-BC67-4DF60CB12724}">
      <dsp:nvSpPr>
        <dsp:cNvPr id="0" name=""/>
        <dsp:cNvSpPr/>
      </dsp:nvSpPr>
      <dsp:spPr>
        <a:xfrm>
          <a:off x="2883417" y="4009111"/>
          <a:ext cx="91440" cy="468857"/>
        </a:xfrm>
        <a:custGeom>
          <a:avLst/>
          <a:gdLst/>
          <a:ahLst/>
          <a:cxnLst/>
          <a:rect l="0" t="0" r="0" b="0"/>
          <a:pathLst>
            <a:path>
              <a:moveTo>
                <a:pt x="45720" y="0"/>
              </a:moveTo>
              <a:lnTo>
                <a:pt x="45720" y="4688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0AC0E24-78A4-40D8-83C2-54236CA4F253}">
      <dsp:nvSpPr>
        <dsp:cNvPr id="0" name=""/>
        <dsp:cNvSpPr/>
      </dsp:nvSpPr>
      <dsp:spPr>
        <a:xfrm>
          <a:off x="1943954" y="2516559"/>
          <a:ext cx="985183" cy="468857"/>
        </a:xfrm>
        <a:custGeom>
          <a:avLst/>
          <a:gdLst/>
          <a:ahLst/>
          <a:cxnLst/>
          <a:rect l="0" t="0" r="0" b="0"/>
          <a:pathLst>
            <a:path>
              <a:moveTo>
                <a:pt x="0" y="0"/>
              </a:moveTo>
              <a:lnTo>
                <a:pt x="0" y="319512"/>
              </a:lnTo>
              <a:lnTo>
                <a:pt x="985183" y="319512"/>
              </a:lnTo>
              <a:lnTo>
                <a:pt x="985183" y="4688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1417867-F767-4448-99C7-20E4D2F81972}">
      <dsp:nvSpPr>
        <dsp:cNvPr id="0" name=""/>
        <dsp:cNvSpPr/>
      </dsp:nvSpPr>
      <dsp:spPr>
        <a:xfrm>
          <a:off x="913051" y="4009111"/>
          <a:ext cx="91440" cy="468857"/>
        </a:xfrm>
        <a:custGeom>
          <a:avLst/>
          <a:gdLst/>
          <a:ahLst/>
          <a:cxnLst/>
          <a:rect l="0" t="0" r="0" b="0"/>
          <a:pathLst>
            <a:path>
              <a:moveTo>
                <a:pt x="45720" y="0"/>
              </a:moveTo>
              <a:lnTo>
                <a:pt x="45720" y="4688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6B119F9-21D8-4C34-AB91-C3104E7B5572}">
      <dsp:nvSpPr>
        <dsp:cNvPr id="0" name=""/>
        <dsp:cNvSpPr/>
      </dsp:nvSpPr>
      <dsp:spPr>
        <a:xfrm>
          <a:off x="958771" y="2516559"/>
          <a:ext cx="985183" cy="468857"/>
        </a:xfrm>
        <a:custGeom>
          <a:avLst/>
          <a:gdLst/>
          <a:ahLst/>
          <a:cxnLst/>
          <a:rect l="0" t="0" r="0" b="0"/>
          <a:pathLst>
            <a:path>
              <a:moveTo>
                <a:pt x="985183" y="0"/>
              </a:moveTo>
              <a:lnTo>
                <a:pt x="985183" y="319512"/>
              </a:lnTo>
              <a:lnTo>
                <a:pt x="0" y="319512"/>
              </a:lnTo>
              <a:lnTo>
                <a:pt x="0" y="4688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18A7A63-0DFC-49AC-ABFA-D708D589CD89}">
      <dsp:nvSpPr>
        <dsp:cNvPr id="0" name=""/>
        <dsp:cNvSpPr/>
      </dsp:nvSpPr>
      <dsp:spPr>
        <a:xfrm>
          <a:off x="1898234" y="1024006"/>
          <a:ext cx="91440" cy="468857"/>
        </a:xfrm>
        <a:custGeom>
          <a:avLst/>
          <a:gdLst/>
          <a:ahLst/>
          <a:cxnLst/>
          <a:rect l="0" t="0" r="0" b="0"/>
          <a:pathLst>
            <a:path>
              <a:moveTo>
                <a:pt x="45720" y="0"/>
              </a:moveTo>
              <a:lnTo>
                <a:pt x="45720" y="468857"/>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D0FEC85-5918-4010-97B8-A18D81A86EE6}">
      <dsp:nvSpPr>
        <dsp:cNvPr id="0" name=""/>
        <dsp:cNvSpPr/>
      </dsp:nvSpPr>
      <dsp:spPr>
        <a:xfrm>
          <a:off x="1137895" y="311"/>
          <a:ext cx="1612117" cy="102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C8DF5-B5C6-4D5F-9CCC-3560683FD6C9}">
      <dsp:nvSpPr>
        <dsp:cNvPr id="0" name=""/>
        <dsp:cNvSpPr/>
      </dsp:nvSpPr>
      <dsp:spPr>
        <a:xfrm>
          <a:off x="1317019" y="170479"/>
          <a:ext cx="1612117" cy="1023694"/>
        </a:xfrm>
        <a:prstGeom prst="roundRect">
          <a:avLst>
            <a:gd name="adj" fmla="val 10000"/>
          </a:avLst>
        </a:prstGeom>
        <a:solidFill>
          <a:schemeClr val="lt1">
            <a:hueOff val="0"/>
            <a:satOff val="0"/>
            <a:lum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Identify Records to be Scanned</a:t>
          </a:r>
        </a:p>
      </dsp:txBody>
      <dsp:txXfrm>
        <a:off x="1347002" y="200462"/>
        <a:ext cx="1552151" cy="963728"/>
      </dsp:txXfrm>
    </dsp:sp>
    <dsp:sp modelId="{BF0B723A-BC3F-49FE-A6ED-954725573F99}">
      <dsp:nvSpPr>
        <dsp:cNvPr id="0" name=""/>
        <dsp:cNvSpPr/>
      </dsp:nvSpPr>
      <dsp:spPr>
        <a:xfrm>
          <a:off x="1137895" y="1492864"/>
          <a:ext cx="1612117" cy="102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C1C47-C173-4700-B483-12C7ABA1B356}">
      <dsp:nvSpPr>
        <dsp:cNvPr id="0" name=""/>
        <dsp:cNvSpPr/>
      </dsp:nvSpPr>
      <dsp:spPr>
        <a:xfrm>
          <a:off x="1317019" y="1663032"/>
          <a:ext cx="1612117" cy="1023694"/>
        </a:xfrm>
        <a:prstGeom prst="roundRect">
          <a:avLst>
            <a:gd name="adj" fmla="val 10000"/>
          </a:avLst>
        </a:prstGeom>
        <a:solidFill>
          <a:schemeClr val="lt1">
            <a:hueOff val="0"/>
            <a:satOff val="0"/>
            <a:lum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Locate on Functional Schedule</a:t>
          </a:r>
        </a:p>
      </dsp:txBody>
      <dsp:txXfrm>
        <a:off x="1347002" y="1693015"/>
        <a:ext cx="1552151" cy="963728"/>
      </dsp:txXfrm>
    </dsp:sp>
    <dsp:sp modelId="{1EDE7967-CC50-4E21-AF6A-DE38160A12A1}">
      <dsp:nvSpPr>
        <dsp:cNvPr id="0" name=""/>
        <dsp:cNvSpPr/>
      </dsp:nvSpPr>
      <dsp:spPr>
        <a:xfrm>
          <a:off x="152712" y="2985416"/>
          <a:ext cx="1612117" cy="102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20DEF-BCEA-4593-A406-82C6E66EFAF4}">
      <dsp:nvSpPr>
        <dsp:cNvPr id="0" name=""/>
        <dsp:cNvSpPr/>
      </dsp:nvSpPr>
      <dsp:spPr>
        <a:xfrm>
          <a:off x="331836" y="3155584"/>
          <a:ext cx="1612117" cy="1023694"/>
        </a:xfrm>
        <a:prstGeom prst="roundRect">
          <a:avLst>
            <a:gd name="adj" fmla="val 10000"/>
          </a:avLst>
        </a:prstGeom>
        <a:solidFill>
          <a:schemeClr val="lt1">
            <a:hueOff val="0"/>
            <a:satOff val="0"/>
            <a:lum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Non-Permanent</a:t>
          </a:r>
          <a:r>
            <a:rPr lang="en-US" sz="1900" kern="1200">
              <a:solidFill>
                <a:schemeClr val="accent3"/>
              </a:solidFill>
            </a:rPr>
            <a:t> </a:t>
          </a:r>
          <a:r>
            <a:rPr lang="en-US" sz="1900" kern="1200">
              <a:solidFill>
                <a:schemeClr val="tx1"/>
              </a:solidFill>
            </a:rPr>
            <a:t>Record</a:t>
          </a:r>
        </a:p>
      </dsp:txBody>
      <dsp:txXfrm>
        <a:off x="361819" y="3185567"/>
        <a:ext cx="1552151" cy="963728"/>
      </dsp:txXfrm>
    </dsp:sp>
    <dsp:sp modelId="{099D0B17-9520-499A-86CE-3EC824CB589B}">
      <dsp:nvSpPr>
        <dsp:cNvPr id="0" name=""/>
        <dsp:cNvSpPr/>
      </dsp:nvSpPr>
      <dsp:spPr>
        <a:xfrm>
          <a:off x="152712" y="4477969"/>
          <a:ext cx="1612117" cy="102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F8B4F-BE8D-492B-B9BE-23525522D108}">
      <dsp:nvSpPr>
        <dsp:cNvPr id="0" name=""/>
        <dsp:cNvSpPr/>
      </dsp:nvSpPr>
      <dsp:spPr>
        <a:xfrm>
          <a:off x="331836" y="4648137"/>
          <a:ext cx="1612117" cy="1023694"/>
        </a:xfrm>
        <a:prstGeom prst="roundRect">
          <a:avLst>
            <a:gd name="adj" fmla="val 10000"/>
          </a:avLst>
        </a:prstGeom>
        <a:solidFill>
          <a:schemeClr val="lt1">
            <a:hueOff val="0"/>
            <a:satOff val="0"/>
            <a:lum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May Scan and Destroy</a:t>
          </a:r>
        </a:p>
      </dsp:txBody>
      <dsp:txXfrm>
        <a:off x="361819" y="4678120"/>
        <a:ext cx="1552151" cy="963728"/>
      </dsp:txXfrm>
    </dsp:sp>
    <dsp:sp modelId="{2195B7AC-C349-435C-8256-44C19F56CA31}">
      <dsp:nvSpPr>
        <dsp:cNvPr id="0" name=""/>
        <dsp:cNvSpPr/>
      </dsp:nvSpPr>
      <dsp:spPr>
        <a:xfrm>
          <a:off x="2123078" y="2985416"/>
          <a:ext cx="1612117" cy="102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EEF69-AD16-491D-AD4E-956A7CCAF92D}">
      <dsp:nvSpPr>
        <dsp:cNvPr id="0" name=""/>
        <dsp:cNvSpPr/>
      </dsp:nvSpPr>
      <dsp:spPr>
        <a:xfrm>
          <a:off x="2302202" y="3155584"/>
          <a:ext cx="1612117" cy="1023694"/>
        </a:xfrm>
        <a:prstGeom prst="roundRect">
          <a:avLst>
            <a:gd name="adj" fmla="val 10000"/>
          </a:avLst>
        </a:prstGeom>
        <a:solidFill>
          <a:schemeClr val="bg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Permanent Record</a:t>
          </a:r>
        </a:p>
      </dsp:txBody>
      <dsp:txXfrm>
        <a:off x="2332185" y="3185567"/>
        <a:ext cx="1552151" cy="963728"/>
      </dsp:txXfrm>
    </dsp:sp>
    <dsp:sp modelId="{26486E6D-FAF1-4840-89F4-5BCACCAF8A98}">
      <dsp:nvSpPr>
        <dsp:cNvPr id="0" name=""/>
        <dsp:cNvSpPr/>
      </dsp:nvSpPr>
      <dsp:spPr>
        <a:xfrm>
          <a:off x="2123078" y="4477969"/>
          <a:ext cx="1612117" cy="102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7B0E2-0C5D-45D3-9864-1EA04E19DCF6}">
      <dsp:nvSpPr>
        <dsp:cNvPr id="0" name=""/>
        <dsp:cNvSpPr/>
      </dsp:nvSpPr>
      <dsp:spPr>
        <a:xfrm>
          <a:off x="2302202" y="4648137"/>
          <a:ext cx="1612117" cy="1023694"/>
        </a:xfrm>
        <a:prstGeom prst="roundRect">
          <a:avLst>
            <a:gd name="adj" fmla="val 10000"/>
          </a:avLst>
        </a:prstGeom>
        <a:solidFill>
          <a:schemeClr val="lt1">
            <a:hueOff val="0"/>
            <a:satOff val="0"/>
            <a:lum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May Scan but Must Keep Original</a:t>
          </a:r>
        </a:p>
      </dsp:txBody>
      <dsp:txXfrm>
        <a:off x="2332185" y="4678120"/>
        <a:ext cx="1552151" cy="963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CD0AE-014D-4AF0-B3FF-A4D0A2FF8E6C}">
      <dsp:nvSpPr>
        <dsp:cNvPr id="0" name=""/>
        <dsp:cNvSpPr/>
      </dsp:nvSpPr>
      <dsp:spPr>
        <a:xfrm>
          <a:off x="290541" y="945"/>
          <a:ext cx="1708903" cy="7456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Costs</a:t>
          </a:r>
        </a:p>
      </dsp:txBody>
      <dsp:txXfrm>
        <a:off x="312382" y="22786"/>
        <a:ext cx="1665221" cy="702010"/>
      </dsp:txXfrm>
    </dsp:sp>
    <dsp:sp modelId="{F30C480E-666C-4845-8E0C-BA90D3E949A6}">
      <dsp:nvSpPr>
        <dsp:cNvPr id="0" name=""/>
        <dsp:cNvSpPr/>
      </dsp:nvSpPr>
      <dsp:spPr>
        <a:xfrm>
          <a:off x="461431" y="746637"/>
          <a:ext cx="170890" cy="559269"/>
        </a:xfrm>
        <a:custGeom>
          <a:avLst/>
          <a:gdLst/>
          <a:ahLst/>
          <a:cxnLst/>
          <a:rect l="0" t="0" r="0" b="0"/>
          <a:pathLst>
            <a:path>
              <a:moveTo>
                <a:pt x="0" y="0"/>
              </a:moveTo>
              <a:lnTo>
                <a:pt x="0" y="559269"/>
              </a:lnTo>
              <a:lnTo>
                <a:pt x="170890" y="559269"/>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B4B40313-25B1-4F71-B01D-BEC420277478}">
      <dsp:nvSpPr>
        <dsp:cNvPr id="0" name=""/>
        <dsp:cNvSpPr/>
      </dsp:nvSpPr>
      <dsp:spPr>
        <a:xfrm>
          <a:off x="632321" y="933060"/>
          <a:ext cx="1708900" cy="7456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Scanning Equipment</a:t>
          </a:r>
        </a:p>
      </dsp:txBody>
      <dsp:txXfrm>
        <a:off x="654162" y="954901"/>
        <a:ext cx="1665218" cy="702010"/>
      </dsp:txXfrm>
    </dsp:sp>
    <dsp:sp modelId="{84B22E1E-61C0-45DA-951B-13B6352CA66B}">
      <dsp:nvSpPr>
        <dsp:cNvPr id="0" name=""/>
        <dsp:cNvSpPr/>
      </dsp:nvSpPr>
      <dsp:spPr>
        <a:xfrm>
          <a:off x="461431" y="746637"/>
          <a:ext cx="170890" cy="1491384"/>
        </a:xfrm>
        <a:custGeom>
          <a:avLst/>
          <a:gdLst/>
          <a:ahLst/>
          <a:cxnLst/>
          <a:rect l="0" t="0" r="0" b="0"/>
          <a:pathLst>
            <a:path>
              <a:moveTo>
                <a:pt x="0" y="0"/>
              </a:moveTo>
              <a:lnTo>
                <a:pt x="0" y="1491384"/>
              </a:lnTo>
              <a:lnTo>
                <a:pt x="170890" y="1491384"/>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47A72A45-930A-4918-9F1E-B66D75D4D573}">
      <dsp:nvSpPr>
        <dsp:cNvPr id="0" name=""/>
        <dsp:cNvSpPr/>
      </dsp:nvSpPr>
      <dsp:spPr>
        <a:xfrm>
          <a:off x="632321" y="1865176"/>
          <a:ext cx="1708900" cy="7456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Employee Time</a:t>
          </a:r>
        </a:p>
      </dsp:txBody>
      <dsp:txXfrm>
        <a:off x="654162" y="1887017"/>
        <a:ext cx="1665218" cy="702010"/>
      </dsp:txXfrm>
    </dsp:sp>
    <dsp:sp modelId="{29E19664-DFB5-4386-AF82-457103DF21BC}">
      <dsp:nvSpPr>
        <dsp:cNvPr id="0" name=""/>
        <dsp:cNvSpPr/>
      </dsp:nvSpPr>
      <dsp:spPr>
        <a:xfrm>
          <a:off x="461431" y="746637"/>
          <a:ext cx="170890" cy="2423500"/>
        </a:xfrm>
        <a:custGeom>
          <a:avLst/>
          <a:gdLst/>
          <a:ahLst/>
          <a:cxnLst/>
          <a:rect l="0" t="0" r="0" b="0"/>
          <a:pathLst>
            <a:path>
              <a:moveTo>
                <a:pt x="0" y="0"/>
              </a:moveTo>
              <a:lnTo>
                <a:pt x="0" y="2423500"/>
              </a:lnTo>
              <a:lnTo>
                <a:pt x="170890" y="2423500"/>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22D5727-D3AB-4A0C-A3CD-63EA1F248F9F}">
      <dsp:nvSpPr>
        <dsp:cNvPr id="0" name=""/>
        <dsp:cNvSpPr/>
      </dsp:nvSpPr>
      <dsp:spPr>
        <a:xfrm>
          <a:off x="632321" y="2797291"/>
          <a:ext cx="1708900" cy="7456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Electronic Storage</a:t>
          </a:r>
        </a:p>
      </dsp:txBody>
      <dsp:txXfrm>
        <a:off x="654162" y="2819132"/>
        <a:ext cx="1665218" cy="702010"/>
      </dsp:txXfrm>
    </dsp:sp>
    <dsp:sp modelId="{E45F8811-9F3C-43FB-BF9B-02E7B35F07AB}">
      <dsp:nvSpPr>
        <dsp:cNvPr id="0" name=""/>
        <dsp:cNvSpPr/>
      </dsp:nvSpPr>
      <dsp:spPr>
        <a:xfrm>
          <a:off x="461431" y="746637"/>
          <a:ext cx="170890" cy="3355616"/>
        </a:xfrm>
        <a:custGeom>
          <a:avLst/>
          <a:gdLst/>
          <a:ahLst/>
          <a:cxnLst/>
          <a:rect l="0" t="0" r="0" b="0"/>
          <a:pathLst>
            <a:path>
              <a:moveTo>
                <a:pt x="0" y="0"/>
              </a:moveTo>
              <a:lnTo>
                <a:pt x="0" y="3355616"/>
              </a:lnTo>
              <a:lnTo>
                <a:pt x="170890" y="3355616"/>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3897A55D-E2AF-4E77-9735-D79F22DC905F}">
      <dsp:nvSpPr>
        <dsp:cNvPr id="0" name=""/>
        <dsp:cNvSpPr/>
      </dsp:nvSpPr>
      <dsp:spPr>
        <a:xfrm>
          <a:off x="632321" y="3729407"/>
          <a:ext cx="1708900" cy="7456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Long-term Maintenance</a:t>
          </a:r>
        </a:p>
      </dsp:txBody>
      <dsp:txXfrm>
        <a:off x="654162" y="3751248"/>
        <a:ext cx="1665218" cy="702010"/>
      </dsp:txXfrm>
    </dsp:sp>
    <dsp:sp modelId="{6C384F5F-313E-4D28-AC74-59E2E0D8073F}">
      <dsp:nvSpPr>
        <dsp:cNvPr id="0" name=""/>
        <dsp:cNvSpPr/>
      </dsp:nvSpPr>
      <dsp:spPr>
        <a:xfrm>
          <a:off x="2372290" y="945"/>
          <a:ext cx="1708903" cy="7456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t>Benefits</a:t>
          </a:r>
          <a:endParaRPr lang="en-US" sz="2500" kern="1200"/>
        </a:p>
      </dsp:txBody>
      <dsp:txXfrm>
        <a:off x="2394131" y="22786"/>
        <a:ext cx="1665221" cy="702010"/>
      </dsp:txXfrm>
    </dsp:sp>
    <dsp:sp modelId="{4D8C1851-8495-42B5-A812-318F0B820A84}">
      <dsp:nvSpPr>
        <dsp:cNvPr id="0" name=""/>
        <dsp:cNvSpPr/>
      </dsp:nvSpPr>
      <dsp:spPr>
        <a:xfrm>
          <a:off x="2543181" y="746637"/>
          <a:ext cx="170890" cy="559269"/>
        </a:xfrm>
        <a:custGeom>
          <a:avLst/>
          <a:gdLst/>
          <a:ahLst/>
          <a:cxnLst/>
          <a:rect l="0" t="0" r="0" b="0"/>
          <a:pathLst>
            <a:path>
              <a:moveTo>
                <a:pt x="0" y="0"/>
              </a:moveTo>
              <a:lnTo>
                <a:pt x="0" y="559269"/>
              </a:lnTo>
              <a:lnTo>
                <a:pt x="170890" y="559269"/>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7C3E71A3-43DE-4EA8-BEC3-7D17EA436D8C}">
      <dsp:nvSpPr>
        <dsp:cNvPr id="0" name=""/>
        <dsp:cNvSpPr/>
      </dsp:nvSpPr>
      <dsp:spPr>
        <a:xfrm>
          <a:off x="2714071" y="933060"/>
          <a:ext cx="1708900" cy="7456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Easier Access</a:t>
          </a:r>
        </a:p>
      </dsp:txBody>
      <dsp:txXfrm>
        <a:off x="2735912" y="954901"/>
        <a:ext cx="1665218" cy="702010"/>
      </dsp:txXfrm>
    </dsp:sp>
    <dsp:sp modelId="{5D73DCFF-E280-4D92-8F07-FBB657BEE69D}">
      <dsp:nvSpPr>
        <dsp:cNvPr id="0" name=""/>
        <dsp:cNvSpPr/>
      </dsp:nvSpPr>
      <dsp:spPr>
        <a:xfrm>
          <a:off x="2543181" y="746637"/>
          <a:ext cx="203569" cy="1491384"/>
        </a:xfrm>
        <a:custGeom>
          <a:avLst/>
          <a:gdLst/>
          <a:ahLst/>
          <a:cxnLst/>
          <a:rect l="0" t="0" r="0" b="0"/>
          <a:pathLst>
            <a:path>
              <a:moveTo>
                <a:pt x="0" y="0"/>
              </a:moveTo>
              <a:lnTo>
                <a:pt x="0" y="1491384"/>
              </a:lnTo>
              <a:lnTo>
                <a:pt x="203569" y="1491384"/>
              </a:lnTo>
            </a:path>
          </a:pathLst>
        </a:custGeom>
        <a:noFill/>
        <a:ln w="127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A523CDD8-6C11-4AF2-A743-D5007C0B17B4}">
      <dsp:nvSpPr>
        <dsp:cNvPr id="0" name=""/>
        <dsp:cNvSpPr/>
      </dsp:nvSpPr>
      <dsp:spPr>
        <a:xfrm>
          <a:off x="2746750" y="1865176"/>
          <a:ext cx="1707814" cy="74569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Reduces Physical Storage</a:t>
          </a:r>
        </a:p>
      </dsp:txBody>
      <dsp:txXfrm>
        <a:off x="2768591" y="1887017"/>
        <a:ext cx="1664132" cy="702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BB0E-7876-4E15-8F48-4CDCFD246214}">
      <dsp:nvSpPr>
        <dsp:cNvPr id="0" name=""/>
        <dsp:cNvSpPr/>
      </dsp:nvSpPr>
      <dsp:spPr>
        <a:xfrm>
          <a:off x="135585" y="0"/>
          <a:ext cx="3286125" cy="1971675"/>
        </a:xfrm>
        <a:prstGeom prst="rect">
          <a:avLst/>
        </a:prstGeom>
        <a:solidFill>
          <a:srgbClr val="002060"/>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Arial"/>
            </a:rPr>
            <a:t>CRO &amp; State Archives Consultation</a:t>
          </a:r>
          <a:endParaRPr lang="en-US" sz="1800" kern="1200">
            <a:latin typeface="Arial"/>
          </a:endParaRPr>
        </a:p>
      </dsp:txBody>
      <dsp:txXfrm>
        <a:off x="135585" y="0"/>
        <a:ext cx="3286125" cy="1971675"/>
      </dsp:txXfrm>
    </dsp:sp>
    <dsp:sp modelId="{5E4BCE37-20DC-4E77-94BE-0CA00AB57ADC}">
      <dsp:nvSpPr>
        <dsp:cNvPr id="0" name=""/>
        <dsp:cNvSpPr/>
      </dsp:nvSpPr>
      <dsp:spPr>
        <a:xfrm>
          <a:off x="3608888" y="0"/>
          <a:ext cx="3286125" cy="1971675"/>
        </a:xfrm>
        <a:prstGeom prst="rect">
          <a:avLst/>
        </a:prstGeom>
        <a:solidFill>
          <a:srgbClr val="002060"/>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Arial"/>
            </a:rPr>
            <a:t>Sort &amp; Organize Files</a:t>
          </a:r>
        </a:p>
      </dsp:txBody>
      <dsp:txXfrm>
        <a:off x="3608888" y="0"/>
        <a:ext cx="3286125" cy="1971675"/>
      </dsp:txXfrm>
    </dsp:sp>
    <dsp:sp modelId="{402CD9CD-6256-4272-A798-BDA4B41AA75A}">
      <dsp:nvSpPr>
        <dsp:cNvPr id="0" name=""/>
        <dsp:cNvSpPr/>
      </dsp:nvSpPr>
      <dsp:spPr>
        <a:xfrm>
          <a:off x="7209265" y="0"/>
          <a:ext cx="3286125" cy="1971675"/>
        </a:xfrm>
        <a:prstGeom prst="rect">
          <a:avLst/>
        </a:prstGeom>
        <a:solidFill>
          <a:srgbClr val="002060"/>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Arial"/>
            </a:rPr>
            <a:t>Identify Record Types</a:t>
          </a:r>
        </a:p>
      </dsp:txBody>
      <dsp:txXfrm>
        <a:off x="7209265" y="0"/>
        <a:ext cx="3286125" cy="1971675"/>
      </dsp:txXfrm>
    </dsp:sp>
    <dsp:sp modelId="{72F4E000-2FF2-479B-B56E-34C9B746B70B}">
      <dsp:nvSpPr>
        <dsp:cNvPr id="0" name=""/>
        <dsp:cNvSpPr/>
      </dsp:nvSpPr>
      <dsp:spPr>
        <a:xfrm>
          <a:off x="1807368" y="2339975"/>
          <a:ext cx="3286125" cy="1971675"/>
        </a:xfrm>
        <a:prstGeom prst="rect">
          <a:avLst/>
        </a:prstGeom>
        <a:solidFill>
          <a:srgbClr val="002060"/>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a:rPr>
            <a:t>Complete Inventory &amp; Destruction Log</a:t>
          </a:r>
          <a:endParaRPr lang="en-US" sz="2800" kern="1200"/>
        </a:p>
      </dsp:txBody>
      <dsp:txXfrm>
        <a:off x="1807368" y="2339975"/>
        <a:ext cx="3286125" cy="1971675"/>
      </dsp:txXfrm>
    </dsp:sp>
    <dsp:sp modelId="{1FE4B6B9-9979-403D-AF0E-61A52F8EB301}">
      <dsp:nvSpPr>
        <dsp:cNvPr id="0" name=""/>
        <dsp:cNvSpPr/>
      </dsp:nvSpPr>
      <dsp:spPr>
        <a:xfrm>
          <a:off x="5422106" y="2339975"/>
          <a:ext cx="3286125" cy="1971675"/>
        </a:xfrm>
        <a:prstGeom prst="rect">
          <a:avLst/>
        </a:prstGeom>
        <a:solidFill>
          <a:srgbClr val="002060"/>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a:t>Final </a:t>
          </a:r>
        </a:p>
        <a:p>
          <a:pPr marL="0" lvl="0" indent="0" algn="ctr" defTabSz="1333500" rtl="0">
            <a:lnSpc>
              <a:spcPct val="90000"/>
            </a:lnSpc>
            <a:spcBef>
              <a:spcPct val="0"/>
            </a:spcBef>
            <a:spcAft>
              <a:spcPct val="35000"/>
            </a:spcAft>
            <a:buNone/>
          </a:pPr>
          <a:r>
            <a:rPr lang="en-US" sz="3000" kern="1200"/>
            <a:t>Walkthrough</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37030-FAC1-4EE4-97D3-87D0D9E148C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E445-5436-455B-979A-E146AE326E31}" type="slidenum">
              <a:rPr lang="en-US" smtClean="0"/>
              <a:t>‹#›</a:t>
            </a:fld>
            <a:endParaRPr lang="en-US"/>
          </a:p>
        </p:txBody>
      </p:sp>
    </p:spTree>
    <p:extLst>
      <p:ext uri="{BB962C8B-B14F-4D97-AF65-F5344CB8AC3E}">
        <p14:creationId xmlns:p14="http://schemas.microsoft.com/office/powerpoint/2010/main" val="340071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1</a:t>
            </a:fld>
            <a:endParaRPr lang="en-US"/>
          </a:p>
        </p:txBody>
      </p:sp>
    </p:spTree>
    <p:extLst>
      <p:ext uri="{BB962C8B-B14F-4D97-AF65-F5344CB8AC3E}">
        <p14:creationId xmlns:p14="http://schemas.microsoft.com/office/powerpoint/2010/main" val="107274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10</a:t>
            </a:fld>
            <a:endParaRPr lang="en-US"/>
          </a:p>
        </p:txBody>
      </p:sp>
    </p:spTree>
    <p:extLst>
      <p:ext uri="{BB962C8B-B14F-4D97-AF65-F5344CB8AC3E}">
        <p14:creationId xmlns:p14="http://schemas.microsoft.com/office/powerpoint/2010/main" val="297214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11</a:t>
            </a:fld>
            <a:endParaRPr lang="en-US"/>
          </a:p>
        </p:txBody>
      </p:sp>
    </p:spTree>
    <p:extLst>
      <p:ext uri="{BB962C8B-B14F-4D97-AF65-F5344CB8AC3E}">
        <p14:creationId xmlns:p14="http://schemas.microsoft.com/office/powerpoint/2010/main" val="351799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311E445-5436-455B-979A-E146AE326E31}" type="slidenum">
              <a:rPr lang="en-US" smtClean="0"/>
              <a:t>12</a:t>
            </a:fld>
            <a:endParaRPr lang="en-US"/>
          </a:p>
        </p:txBody>
      </p:sp>
    </p:spTree>
    <p:extLst>
      <p:ext uri="{BB962C8B-B14F-4D97-AF65-F5344CB8AC3E}">
        <p14:creationId xmlns:p14="http://schemas.microsoft.com/office/powerpoint/2010/main" val="64235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13</a:t>
            </a:fld>
            <a:endParaRPr lang="en-US"/>
          </a:p>
        </p:txBody>
      </p:sp>
    </p:spTree>
    <p:extLst>
      <p:ext uri="{BB962C8B-B14F-4D97-AF65-F5344CB8AC3E}">
        <p14:creationId xmlns:p14="http://schemas.microsoft.com/office/powerpoint/2010/main" val="27526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15</a:t>
            </a:fld>
            <a:endParaRPr lang="en-US"/>
          </a:p>
        </p:txBody>
      </p:sp>
    </p:spTree>
    <p:extLst>
      <p:ext uri="{BB962C8B-B14F-4D97-AF65-F5344CB8AC3E}">
        <p14:creationId xmlns:p14="http://schemas.microsoft.com/office/powerpoint/2010/main" val="104199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E445-5436-455B-979A-E146AE326E31}" type="slidenum">
              <a:rPr lang="en-US" smtClean="0"/>
              <a:t>16</a:t>
            </a:fld>
            <a:endParaRPr lang="en-US"/>
          </a:p>
        </p:txBody>
      </p:sp>
    </p:spTree>
    <p:extLst>
      <p:ext uri="{BB962C8B-B14F-4D97-AF65-F5344CB8AC3E}">
        <p14:creationId xmlns:p14="http://schemas.microsoft.com/office/powerpoint/2010/main" val="229686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E445-5436-455B-979A-E146AE326E31}" type="slidenum">
              <a:rPr lang="en-US" smtClean="0"/>
              <a:t>17</a:t>
            </a:fld>
            <a:endParaRPr lang="en-US"/>
          </a:p>
        </p:txBody>
      </p:sp>
    </p:spTree>
    <p:extLst>
      <p:ext uri="{BB962C8B-B14F-4D97-AF65-F5344CB8AC3E}">
        <p14:creationId xmlns:p14="http://schemas.microsoft.com/office/powerpoint/2010/main" val="4286336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E445-5436-455B-979A-E146AE326E31}" type="slidenum">
              <a:rPr lang="en-US" smtClean="0"/>
              <a:t>18</a:t>
            </a:fld>
            <a:endParaRPr lang="en-US"/>
          </a:p>
        </p:txBody>
      </p:sp>
    </p:spTree>
    <p:extLst>
      <p:ext uri="{BB962C8B-B14F-4D97-AF65-F5344CB8AC3E}">
        <p14:creationId xmlns:p14="http://schemas.microsoft.com/office/powerpoint/2010/main" val="3193275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101600"/>
            <a:ext cx="6838950" cy="3846513"/>
          </a:xfrm>
        </p:spPr>
      </p:sp>
      <p:sp>
        <p:nvSpPr>
          <p:cNvPr id="3" name="Notes Placeholder 2"/>
          <p:cNvSpPr>
            <a:spLocks noGrp="1"/>
          </p:cNvSpPr>
          <p:nvPr>
            <p:ph type="body" idx="1"/>
          </p:nvPr>
        </p:nvSpPr>
        <p:spPr>
          <a:xfrm>
            <a:off x="76200" y="4038601"/>
            <a:ext cx="6838950" cy="4686299"/>
          </a:xfrm>
        </p:spPr>
        <p:txBody>
          <a:bodyPr/>
          <a:lstStyle/>
          <a:p>
            <a:pPr marL="158750" indent="0">
              <a:buNone/>
            </a:pPr>
            <a:endParaRPr lang="en-US" dirty="0"/>
          </a:p>
        </p:txBody>
      </p:sp>
    </p:spTree>
    <p:extLst>
      <p:ext uri="{BB962C8B-B14F-4D97-AF65-F5344CB8AC3E}">
        <p14:creationId xmlns:p14="http://schemas.microsoft.com/office/powerpoint/2010/main" val="2801562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22</a:t>
            </a:fld>
            <a:endParaRPr lang="en-US"/>
          </a:p>
        </p:txBody>
      </p:sp>
    </p:spTree>
    <p:extLst>
      <p:ext uri="{BB962C8B-B14F-4D97-AF65-F5344CB8AC3E}">
        <p14:creationId xmlns:p14="http://schemas.microsoft.com/office/powerpoint/2010/main" val="334167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2</a:t>
            </a:fld>
            <a:endParaRPr lang="en-US"/>
          </a:p>
        </p:txBody>
      </p:sp>
    </p:spTree>
    <p:extLst>
      <p:ext uri="{BB962C8B-B14F-4D97-AF65-F5344CB8AC3E}">
        <p14:creationId xmlns:p14="http://schemas.microsoft.com/office/powerpoint/2010/main" val="295640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E445-5436-455B-979A-E146AE326E31}" type="slidenum">
              <a:rPr lang="en-US" smtClean="0"/>
              <a:t>23</a:t>
            </a:fld>
            <a:endParaRPr lang="en-US"/>
          </a:p>
        </p:txBody>
      </p:sp>
    </p:spTree>
    <p:extLst>
      <p:ext uri="{BB962C8B-B14F-4D97-AF65-F5344CB8AC3E}">
        <p14:creationId xmlns:p14="http://schemas.microsoft.com/office/powerpoint/2010/main" val="101500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E445-5436-455B-979A-E146AE326E31}" type="slidenum">
              <a:rPr lang="en-US" smtClean="0"/>
              <a:t>24</a:t>
            </a:fld>
            <a:endParaRPr lang="en-US"/>
          </a:p>
        </p:txBody>
      </p:sp>
    </p:spTree>
    <p:extLst>
      <p:ext uri="{BB962C8B-B14F-4D97-AF65-F5344CB8AC3E}">
        <p14:creationId xmlns:p14="http://schemas.microsoft.com/office/powerpoint/2010/main" val="306052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E445-5436-455B-979A-E146AE326E31}" type="slidenum">
              <a:rPr lang="en-US" smtClean="0"/>
              <a:t>27</a:t>
            </a:fld>
            <a:endParaRPr lang="en-US"/>
          </a:p>
        </p:txBody>
      </p:sp>
    </p:spTree>
    <p:extLst>
      <p:ext uri="{BB962C8B-B14F-4D97-AF65-F5344CB8AC3E}">
        <p14:creationId xmlns:p14="http://schemas.microsoft.com/office/powerpoint/2010/main" val="256858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28</a:t>
            </a:fld>
            <a:endParaRPr lang="en-US"/>
          </a:p>
        </p:txBody>
      </p:sp>
    </p:spTree>
    <p:extLst>
      <p:ext uri="{BB962C8B-B14F-4D97-AF65-F5344CB8AC3E}">
        <p14:creationId xmlns:p14="http://schemas.microsoft.com/office/powerpoint/2010/main" val="2862677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29</a:t>
            </a:fld>
            <a:endParaRPr lang="en-US"/>
          </a:p>
        </p:txBody>
      </p:sp>
    </p:spTree>
    <p:extLst>
      <p:ext uri="{BB962C8B-B14F-4D97-AF65-F5344CB8AC3E}">
        <p14:creationId xmlns:p14="http://schemas.microsoft.com/office/powerpoint/2010/main" val="475706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30</a:t>
            </a:fld>
            <a:endParaRPr lang="en-US"/>
          </a:p>
        </p:txBody>
      </p:sp>
    </p:spTree>
    <p:extLst>
      <p:ext uri="{BB962C8B-B14F-4D97-AF65-F5344CB8AC3E}">
        <p14:creationId xmlns:p14="http://schemas.microsoft.com/office/powerpoint/2010/main" val="2013375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31</a:t>
            </a:fld>
            <a:endParaRPr lang="en-US"/>
          </a:p>
        </p:txBody>
      </p:sp>
    </p:spTree>
    <p:extLst>
      <p:ext uri="{BB962C8B-B14F-4D97-AF65-F5344CB8AC3E}">
        <p14:creationId xmlns:p14="http://schemas.microsoft.com/office/powerpoint/2010/main" val="3415577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32</a:t>
            </a:fld>
            <a:endParaRPr lang="en-US"/>
          </a:p>
        </p:txBody>
      </p:sp>
    </p:spTree>
    <p:extLst>
      <p:ext uri="{BB962C8B-B14F-4D97-AF65-F5344CB8AC3E}">
        <p14:creationId xmlns:p14="http://schemas.microsoft.com/office/powerpoint/2010/main" val="2614942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33</a:t>
            </a:fld>
            <a:endParaRPr lang="en-US"/>
          </a:p>
        </p:txBody>
      </p:sp>
    </p:spTree>
    <p:extLst>
      <p:ext uri="{BB962C8B-B14F-4D97-AF65-F5344CB8AC3E}">
        <p14:creationId xmlns:p14="http://schemas.microsoft.com/office/powerpoint/2010/main" val="3767918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34</a:t>
            </a:fld>
            <a:endParaRPr lang="en-US"/>
          </a:p>
        </p:txBody>
      </p:sp>
    </p:spTree>
    <p:extLst>
      <p:ext uri="{BB962C8B-B14F-4D97-AF65-F5344CB8AC3E}">
        <p14:creationId xmlns:p14="http://schemas.microsoft.com/office/powerpoint/2010/main" val="32466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a:t>
            </a:fld>
            <a:endParaRPr lang="en-US"/>
          </a:p>
        </p:txBody>
      </p:sp>
    </p:spTree>
    <p:extLst>
      <p:ext uri="{BB962C8B-B14F-4D97-AF65-F5344CB8AC3E}">
        <p14:creationId xmlns:p14="http://schemas.microsoft.com/office/powerpoint/2010/main" val="3417507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35</a:t>
            </a:fld>
            <a:endParaRPr lang="en-US"/>
          </a:p>
        </p:txBody>
      </p:sp>
    </p:spTree>
    <p:extLst>
      <p:ext uri="{BB962C8B-B14F-4D97-AF65-F5344CB8AC3E}">
        <p14:creationId xmlns:p14="http://schemas.microsoft.com/office/powerpoint/2010/main" val="1172417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36</a:t>
            </a:fld>
            <a:endParaRPr lang="en-US"/>
          </a:p>
        </p:txBody>
      </p:sp>
    </p:spTree>
    <p:extLst>
      <p:ext uri="{BB962C8B-B14F-4D97-AF65-F5344CB8AC3E}">
        <p14:creationId xmlns:p14="http://schemas.microsoft.com/office/powerpoint/2010/main" val="1558775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37</a:t>
            </a:fld>
            <a:endParaRPr lang="en-US"/>
          </a:p>
        </p:txBody>
      </p:sp>
    </p:spTree>
    <p:extLst>
      <p:ext uri="{BB962C8B-B14F-4D97-AF65-F5344CB8AC3E}">
        <p14:creationId xmlns:p14="http://schemas.microsoft.com/office/powerpoint/2010/main" val="1143463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38</a:t>
            </a:fld>
            <a:endParaRPr lang="en-US"/>
          </a:p>
        </p:txBody>
      </p:sp>
    </p:spTree>
    <p:extLst>
      <p:ext uri="{BB962C8B-B14F-4D97-AF65-F5344CB8AC3E}">
        <p14:creationId xmlns:p14="http://schemas.microsoft.com/office/powerpoint/2010/main" val="3908084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39</a:t>
            </a:fld>
            <a:endParaRPr lang="en-US"/>
          </a:p>
        </p:txBody>
      </p:sp>
    </p:spTree>
    <p:extLst>
      <p:ext uri="{BB962C8B-B14F-4D97-AF65-F5344CB8AC3E}">
        <p14:creationId xmlns:p14="http://schemas.microsoft.com/office/powerpoint/2010/main" val="3273814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8100"/>
            <a:ext cx="6840538" cy="3848100"/>
          </a:xfrm>
        </p:spPr>
      </p:sp>
      <p:sp>
        <p:nvSpPr>
          <p:cNvPr id="3" name="Notes Placeholder 2"/>
          <p:cNvSpPr>
            <a:spLocks noGrp="1"/>
          </p:cNvSpPr>
          <p:nvPr>
            <p:ph type="body" idx="1"/>
          </p:nvPr>
        </p:nvSpPr>
        <p:spPr>
          <a:xfrm>
            <a:off x="38100" y="3886200"/>
            <a:ext cx="6840538" cy="5238750"/>
          </a:xfrm>
        </p:spPr>
        <p:txBody>
          <a:bodyPr/>
          <a:lstStyle/>
          <a:p>
            <a:pPr>
              <a:buNone/>
            </a:pPr>
            <a:endParaRPr lang="en-US" dirty="0"/>
          </a:p>
        </p:txBody>
      </p:sp>
    </p:spTree>
    <p:extLst>
      <p:ext uri="{BB962C8B-B14F-4D97-AF65-F5344CB8AC3E}">
        <p14:creationId xmlns:p14="http://schemas.microsoft.com/office/powerpoint/2010/main" val="3063989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57150"/>
            <a:ext cx="6837362" cy="3846513"/>
          </a:xfrm>
        </p:spPr>
      </p:sp>
      <p:sp>
        <p:nvSpPr>
          <p:cNvPr id="3" name="Notes Placeholder 2"/>
          <p:cNvSpPr>
            <a:spLocks noGrp="1"/>
          </p:cNvSpPr>
          <p:nvPr>
            <p:ph type="body" idx="1"/>
          </p:nvPr>
        </p:nvSpPr>
        <p:spPr>
          <a:xfrm>
            <a:off x="95250" y="3903662"/>
            <a:ext cx="6819900" cy="3678237"/>
          </a:xfrm>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3943204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44</a:t>
            </a:fld>
            <a:endParaRPr lang="en-US"/>
          </a:p>
        </p:txBody>
      </p:sp>
    </p:spTree>
    <p:extLst>
      <p:ext uri="{BB962C8B-B14F-4D97-AF65-F5344CB8AC3E}">
        <p14:creationId xmlns:p14="http://schemas.microsoft.com/office/powerpoint/2010/main" val="2596904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45</a:t>
            </a:fld>
            <a:endParaRPr lang="en-US"/>
          </a:p>
        </p:txBody>
      </p:sp>
    </p:spTree>
    <p:extLst>
      <p:ext uri="{BB962C8B-B14F-4D97-AF65-F5344CB8AC3E}">
        <p14:creationId xmlns:p14="http://schemas.microsoft.com/office/powerpoint/2010/main" val="3708258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E445-5436-455B-979A-E146AE326E31}" type="slidenum">
              <a:rPr lang="en-US" smtClean="0"/>
              <a:t>47</a:t>
            </a:fld>
            <a:endParaRPr lang="en-US"/>
          </a:p>
        </p:txBody>
      </p:sp>
    </p:spTree>
    <p:extLst>
      <p:ext uri="{BB962C8B-B14F-4D97-AF65-F5344CB8AC3E}">
        <p14:creationId xmlns:p14="http://schemas.microsoft.com/office/powerpoint/2010/main" val="373509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4</a:t>
            </a:fld>
            <a:endParaRPr lang="en-US"/>
          </a:p>
        </p:txBody>
      </p:sp>
    </p:spTree>
    <p:extLst>
      <p:ext uri="{BB962C8B-B14F-4D97-AF65-F5344CB8AC3E}">
        <p14:creationId xmlns:p14="http://schemas.microsoft.com/office/powerpoint/2010/main" val="172132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11E445-5436-455B-979A-E146AE326E31}" type="slidenum">
              <a:rPr lang="en-US" smtClean="0"/>
              <a:t>48</a:t>
            </a:fld>
            <a:endParaRPr lang="en-US"/>
          </a:p>
        </p:txBody>
      </p:sp>
    </p:spTree>
    <p:extLst>
      <p:ext uri="{BB962C8B-B14F-4D97-AF65-F5344CB8AC3E}">
        <p14:creationId xmlns:p14="http://schemas.microsoft.com/office/powerpoint/2010/main" val="2751153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064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5</a:t>
            </a:fld>
            <a:endParaRPr lang="en-US"/>
          </a:p>
        </p:txBody>
      </p:sp>
    </p:spTree>
    <p:extLst>
      <p:ext uri="{BB962C8B-B14F-4D97-AF65-F5344CB8AC3E}">
        <p14:creationId xmlns:p14="http://schemas.microsoft.com/office/powerpoint/2010/main" val="400323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6</a:t>
            </a:fld>
            <a:endParaRPr lang="en-US"/>
          </a:p>
        </p:txBody>
      </p:sp>
    </p:spTree>
    <p:extLst>
      <p:ext uri="{BB962C8B-B14F-4D97-AF65-F5344CB8AC3E}">
        <p14:creationId xmlns:p14="http://schemas.microsoft.com/office/powerpoint/2010/main" val="165551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7</a:t>
            </a:fld>
            <a:endParaRPr lang="en-US"/>
          </a:p>
        </p:txBody>
      </p:sp>
    </p:spTree>
    <p:extLst>
      <p:ext uri="{BB962C8B-B14F-4D97-AF65-F5344CB8AC3E}">
        <p14:creationId xmlns:p14="http://schemas.microsoft.com/office/powerpoint/2010/main" val="952416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8</a:t>
            </a:fld>
            <a:endParaRPr lang="en-US"/>
          </a:p>
        </p:txBody>
      </p:sp>
    </p:spTree>
    <p:extLst>
      <p:ext uri="{BB962C8B-B14F-4D97-AF65-F5344CB8AC3E}">
        <p14:creationId xmlns:p14="http://schemas.microsoft.com/office/powerpoint/2010/main" val="193839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 </a:t>
            </a:r>
            <a:endParaRPr lang="en-US" sz="1800" b="0" i="0" dirty="0">
              <a:effectLst/>
              <a:latin typeface="Calibri" panose="020F0502020204030204" pitchFamily="34" charset="0"/>
            </a:endParaRPr>
          </a:p>
          <a:p>
            <a:pPr algn="l" rtl="0" fontAlgn="base"/>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7311E445-5436-455B-979A-E146AE326E31}" type="slidenum">
              <a:rPr lang="en-US" smtClean="0"/>
              <a:t>9</a:t>
            </a:fld>
            <a:endParaRPr lang="en-US"/>
          </a:p>
        </p:txBody>
      </p:sp>
    </p:spTree>
    <p:extLst>
      <p:ext uri="{BB962C8B-B14F-4D97-AF65-F5344CB8AC3E}">
        <p14:creationId xmlns:p14="http://schemas.microsoft.com/office/powerpoint/2010/main" val="2316040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Isosceles Triangle 18">
            <a:extLst>
              <a:ext uri="{FF2B5EF4-FFF2-40B4-BE49-F238E27FC236}">
                <a16:creationId xmlns:a16="http://schemas.microsoft.com/office/drawing/2014/main" id="{1DD8D87D-BAA3-931F-1F80-24FF9CB711A9}"/>
              </a:ext>
            </a:extLst>
          </p:cNvPr>
          <p:cNvSpPr/>
          <p:nvPr/>
        </p:nvSpPr>
        <p:spPr>
          <a:xfrm rot="2467021">
            <a:off x="10732318" y="3341905"/>
            <a:ext cx="1395504" cy="1186344"/>
          </a:xfrm>
          <a:prstGeom prst="triangle">
            <a:avLst>
              <a:gd name="adj" fmla="val 51979"/>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75304AB9-A782-B3EA-7A27-04A7EC4CF670}"/>
              </a:ext>
            </a:extLst>
          </p:cNvPr>
          <p:cNvSpPr/>
          <p:nvPr/>
        </p:nvSpPr>
        <p:spPr>
          <a:xfrm rot="20378723">
            <a:off x="6985447" y="4654410"/>
            <a:ext cx="3864968" cy="3817143"/>
          </a:xfrm>
          <a:prstGeom prst="arc">
            <a:avLst>
              <a:gd name="adj1" fmla="val 11306570"/>
              <a:gd name="adj2" fmla="val 19219771"/>
            </a:avLst>
          </a:prstGeom>
          <a:noFill/>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5797A948-723C-E740-DD0F-7EB0E2C5FABA}"/>
              </a:ext>
            </a:extLst>
          </p:cNvPr>
          <p:cNvSpPr/>
          <p:nvPr/>
        </p:nvSpPr>
        <p:spPr>
          <a:xfrm>
            <a:off x="7308455" y="4992956"/>
            <a:ext cx="3278604" cy="3205314"/>
          </a:xfrm>
          <a:prstGeom prst="ellipse">
            <a:avLst/>
          </a:pr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FB24693-F1F3-F838-A186-DB407391B205}"/>
              </a:ext>
            </a:extLst>
          </p:cNvPr>
          <p:cNvSpPr/>
          <p:nvPr/>
        </p:nvSpPr>
        <p:spPr>
          <a:xfrm>
            <a:off x="10806093" y="5006221"/>
            <a:ext cx="1641553" cy="1563093"/>
          </a:xfrm>
          <a:prstGeom prst="roundRect">
            <a:avLst>
              <a:gd name="adj" fmla="val 2299"/>
            </a:avLst>
          </a:prstGeom>
          <a:noFill/>
          <a:ln w="88900">
            <a:solidFill>
              <a:srgbClr val="F96F4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85F2C-AF54-D1CB-1140-72A98F0CCD36}"/>
              </a:ext>
            </a:extLst>
          </p:cNvPr>
          <p:cNvSpPr>
            <a:spLocks noGrp="1"/>
          </p:cNvSpPr>
          <p:nvPr>
            <p:ph type="ctrTitle"/>
          </p:nvPr>
        </p:nvSpPr>
        <p:spPr>
          <a:xfrm>
            <a:off x="1524000" y="1122363"/>
            <a:ext cx="9144000" cy="2387600"/>
          </a:xfrm>
        </p:spPr>
        <p:txBody>
          <a:bodyPr anchor="b"/>
          <a:lstStyle>
            <a:lvl1pPr algn="l">
              <a:defRPr sz="6000">
                <a:solidFill>
                  <a:schemeClr val="accent4"/>
                </a:solidFill>
              </a:defRPr>
            </a:lvl1pPr>
          </a:lstStyle>
          <a:p>
            <a:r>
              <a:rPr lang="en-US"/>
              <a:t>Click to edit Master title style</a:t>
            </a:r>
          </a:p>
        </p:txBody>
      </p:sp>
      <p:sp>
        <p:nvSpPr>
          <p:cNvPr id="3" name="Subtitle 2">
            <a:extLst>
              <a:ext uri="{FF2B5EF4-FFF2-40B4-BE49-F238E27FC236}">
                <a16:creationId xmlns:a16="http://schemas.microsoft.com/office/drawing/2014/main" id="{B03AA814-95CC-3CA7-D415-F527F24A60B2}"/>
              </a:ext>
            </a:extLst>
          </p:cNvPr>
          <p:cNvSpPr>
            <a:spLocks noGrp="1"/>
          </p:cNvSpPr>
          <p:nvPr>
            <p:ph type="subTitle" idx="1"/>
          </p:nvPr>
        </p:nvSpPr>
        <p:spPr>
          <a:xfrm>
            <a:off x="1524000" y="3602038"/>
            <a:ext cx="9144000" cy="1655762"/>
          </a:xfrm>
        </p:spPr>
        <p:txBody>
          <a:bodyPr/>
          <a:lstStyle>
            <a:lvl1pPr marL="0" indent="0" algn="l">
              <a:buNone/>
              <a:defRPr sz="2400" b="1">
                <a:solidFill>
                  <a:schemeClr val="tx1"/>
                </a:solidFill>
                <a:latin typeface="Gotham Book" panose="0200060404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B5D4DB-B369-AA51-56C7-A4E4DB61C116}"/>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D60D75D2-3B2C-62E3-9926-BCAF7A212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6E699-4860-3635-AD2D-92C23BA4E8C7}"/>
              </a:ext>
            </a:extLst>
          </p:cNvPr>
          <p:cNvSpPr>
            <a:spLocks noGrp="1"/>
          </p:cNvSpPr>
          <p:nvPr>
            <p:ph type="sldNum" sz="quarter" idx="12"/>
          </p:nvPr>
        </p:nvSpPr>
        <p:spPr/>
        <p:txBody>
          <a:bodyPr/>
          <a:lstStyle/>
          <a:p>
            <a:fld id="{68D312E1-2BDF-4BA5-A33C-925FD46B60B8}" type="slidenum">
              <a:rPr lang="en-US" smtClean="0"/>
              <a:t>‹#›</a:t>
            </a:fld>
            <a:endParaRPr lang="en-US"/>
          </a:p>
        </p:txBody>
      </p:sp>
      <p:pic>
        <p:nvPicPr>
          <p:cNvPr id="8" name="Picture 7" descr="Blue text on a black background&#10;&#10;Description automatically generated">
            <a:extLst>
              <a:ext uri="{FF2B5EF4-FFF2-40B4-BE49-F238E27FC236}">
                <a16:creationId xmlns:a16="http://schemas.microsoft.com/office/drawing/2014/main" id="{F3AFC5AE-2049-DB61-CD06-2EECC3225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429" y="5110411"/>
            <a:ext cx="4867759" cy="1045225"/>
          </a:xfrm>
          <a:prstGeom prst="rect">
            <a:avLst/>
          </a:prstGeom>
        </p:spPr>
      </p:pic>
    </p:spTree>
    <p:extLst>
      <p:ext uri="{BB962C8B-B14F-4D97-AF65-F5344CB8AC3E}">
        <p14:creationId xmlns:p14="http://schemas.microsoft.com/office/powerpoint/2010/main" val="407713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_TrueFals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012285-8BC0-DF54-B032-E92AEFB3CB05}"/>
              </a:ext>
            </a:extLst>
          </p:cNvPr>
          <p:cNvSpPr/>
          <p:nvPr userDrawn="1"/>
        </p:nvSpPr>
        <p:spPr>
          <a:xfrm>
            <a:off x="-4394265" y="1268002"/>
            <a:ext cx="8151235" cy="7904930"/>
          </a:xfrm>
          <a:prstGeom prst="ellipse">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51117AC-27A3-559B-0998-658FEC43896B}"/>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4" name="Footer Placeholder 3">
            <a:extLst>
              <a:ext uri="{FF2B5EF4-FFF2-40B4-BE49-F238E27FC236}">
                <a16:creationId xmlns:a16="http://schemas.microsoft.com/office/drawing/2014/main" id="{C7487F41-6B9D-8921-16E6-53CA7856C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5441B9-AD5B-9111-AAD3-2B663A428274}"/>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9" name="Isosceles Triangle 8">
            <a:extLst>
              <a:ext uri="{FF2B5EF4-FFF2-40B4-BE49-F238E27FC236}">
                <a16:creationId xmlns:a16="http://schemas.microsoft.com/office/drawing/2014/main" id="{E5FED68C-8BAC-D802-9004-59FB5A575F35}"/>
              </a:ext>
            </a:extLst>
          </p:cNvPr>
          <p:cNvSpPr/>
          <p:nvPr userDrawn="1"/>
        </p:nvSpPr>
        <p:spPr>
          <a:xfrm rot="11436993">
            <a:off x="3209625" y="1655622"/>
            <a:ext cx="1094689" cy="955954"/>
          </a:xfrm>
          <a:prstGeom prst="triangle">
            <a:avLst>
              <a:gd name="adj" fmla="val 51979"/>
            </a:avLst>
          </a:prstGeom>
          <a:noFill/>
          <a:ln w="76200">
            <a:solidFill>
              <a:srgbClr val="9F1E2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F31E6FA-79F1-4171-AACF-968B2E805870}"/>
              </a:ext>
            </a:extLst>
          </p:cNvPr>
          <p:cNvSpPr/>
          <p:nvPr userDrawn="1"/>
        </p:nvSpPr>
        <p:spPr>
          <a:xfrm rot="1060832">
            <a:off x="878173" y="-1056322"/>
            <a:ext cx="2397573" cy="2385694"/>
          </a:xfrm>
          <a:prstGeom prst="roundRect">
            <a:avLst>
              <a:gd name="adj" fmla="val 2299"/>
            </a:avLst>
          </a:prstGeom>
          <a:solidFill>
            <a:srgbClr val="55C58F">
              <a:alpha val="80000"/>
            </a:srgbClr>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422E858-F348-8553-CD2F-49BF477496C9}"/>
              </a:ext>
            </a:extLst>
          </p:cNvPr>
          <p:cNvSpPr/>
          <p:nvPr userDrawn="1"/>
        </p:nvSpPr>
        <p:spPr>
          <a:xfrm rot="5400000">
            <a:off x="-3880020" y="1110286"/>
            <a:ext cx="8002414" cy="8232306"/>
          </a:xfrm>
          <a:prstGeom prst="arc">
            <a:avLst>
              <a:gd name="adj1" fmla="val 13719881"/>
              <a:gd name="adj2" fmla="val 18114737"/>
            </a:avLst>
          </a:prstGeom>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9A65236A-A6A5-704B-78B7-C7F336B70544}"/>
              </a:ext>
            </a:extLst>
          </p:cNvPr>
          <p:cNvSpPr>
            <a:spLocks noGrp="1"/>
          </p:cNvSpPr>
          <p:nvPr>
            <p:ph type="title"/>
          </p:nvPr>
        </p:nvSpPr>
        <p:spPr>
          <a:xfrm>
            <a:off x="4758197" y="410052"/>
            <a:ext cx="6594015" cy="1227060"/>
          </a:xfrm>
        </p:spPr>
        <p:txBody>
          <a:bodyPr anchor="b"/>
          <a:lstStyle/>
          <a:p>
            <a:r>
              <a:rPr lang="en-US"/>
              <a:t>Quiz</a:t>
            </a:r>
          </a:p>
        </p:txBody>
      </p:sp>
      <p:sp>
        <p:nvSpPr>
          <p:cNvPr id="12" name="Content Placeholder 2">
            <a:extLst>
              <a:ext uri="{FF2B5EF4-FFF2-40B4-BE49-F238E27FC236}">
                <a16:creationId xmlns:a16="http://schemas.microsoft.com/office/drawing/2014/main" id="{D256FDC2-4278-2314-CDB1-5FBC30F8A02B}"/>
              </a:ext>
            </a:extLst>
          </p:cNvPr>
          <p:cNvSpPr txBox="1">
            <a:spLocks/>
          </p:cNvSpPr>
          <p:nvPr userDrawn="1"/>
        </p:nvSpPr>
        <p:spPr>
          <a:xfrm>
            <a:off x="4431145" y="2417268"/>
            <a:ext cx="7644627" cy="5097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cs typeface="Calibri"/>
              </a:rPr>
              <a:t>[True/False question here…………………………………………]</a:t>
            </a:r>
          </a:p>
          <a:p>
            <a:pPr marL="0" indent="0" algn="r">
              <a:buFont typeface="Arial" panose="020B0604020202020204" pitchFamily="34" charset="0"/>
              <a:buNone/>
            </a:pPr>
            <a:endParaRPr lang="en-US" sz="2400">
              <a:cs typeface="Calibri"/>
            </a:endParaRPr>
          </a:p>
          <a:p>
            <a:pPr marL="0" indent="0" algn="r">
              <a:buFont typeface="Arial" panose="020B0604020202020204" pitchFamily="34" charset="0"/>
              <a:buNone/>
            </a:pPr>
            <a:endParaRPr lang="en-US" sz="2400">
              <a:cs typeface="Calibri"/>
            </a:endParaRPr>
          </a:p>
        </p:txBody>
      </p:sp>
      <p:sp>
        <p:nvSpPr>
          <p:cNvPr id="15" name="Content Placeholder 2">
            <a:extLst>
              <a:ext uri="{FF2B5EF4-FFF2-40B4-BE49-F238E27FC236}">
                <a16:creationId xmlns:a16="http://schemas.microsoft.com/office/drawing/2014/main" id="{AB554AE9-7328-9909-2335-81037A9E879A}"/>
              </a:ext>
            </a:extLst>
          </p:cNvPr>
          <p:cNvSpPr>
            <a:spLocks noGrp="1"/>
          </p:cNvSpPr>
          <p:nvPr userDrawn="1"/>
        </p:nvSpPr>
        <p:spPr>
          <a:xfrm>
            <a:off x="5365941" y="3298284"/>
            <a:ext cx="6709831" cy="12654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a:rPr>
              <a:t>[T/F</a:t>
            </a:r>
            <a:r>
              <a:rPr lang="en-US" sz="2400" baseline="0">
                <a:cs typeface="Calibri"/>
              </a:rPr>
              <a:t> C</a:t>
            </a:r>
            <a:r>
              <a:rPr lang="en-US" sz="2400">
                <a:cs typeface="Calibri"/>
              </a:rPr>
              <a:t>orrect answer choice]</a:t>
            </a:r>
          </a:p>
        </p:txBody>
      </p:sp>
    </p:spTree>
    <p:extLst>
      <p:ext uri="{BB962C8B-B14F-4D97-AF65-F5344CB8AC3E}">
        <p14:creationId xmlns:p14="http://schemas.microsoft.com/office/powerpoint/2010/main" val="24513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0"/>
                                  </p:stCondLst>
                                  <p:childTnLst>
                                    <p:set>
                                      <p:cBhvr>
                                        <p:cTn id="9" dur="1" fill="hold">
                                          <p:stCondLst>
                                            <p:cond delay="0"/>
                                          </p:stCondLst>
                                        </p:cTn>
                                        <p:tgtEl>
                                          <p:spTgt spid="15"/>
                                        </p:tgtEl>
                                        <p:attrNameLst>
                                          <p:attrName>style.visibility</p:attrName>
                                        </p:attrNameLst>
                                      </p:cBhvr>
                                      <p:to>
                                        <p:strVal val="visible"/>
                                      </p:to>
                                    </p:set>
                                  </p:childTnLst>
                                </p:cTn>
                              </p:par>
                              <p:par>
                                <p:cTn id="10" presetID="10" presetClass="emph" presetSubtype="0" fill="hold" grpId="1" nodeType="withEffect">
                                  <p:stCondLst>
                                    <p:cond delay="0"/>
                                  </p:stCondLst>
                                  <p:childTnLst>
                                    <p:anim calcmode="discrete" valueType="str">
                                      <p:cBhvr override="childStyle">
                                        <p:cTn id="11" dur="1000" fill="hold"/>
                                        <p:tgtEl>
                                          <p:spTgt spid="1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p:bldP spid="15"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iz">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012285-8BC0-DF54-B032-E92AEFB3CB05}"/>
              </a:ext>
            </a:extLst>
          </p:cNvPr>
          <p:cNvSpPr/>
          <p:nvPr userDrawn="1"/>
        </p:nvSpPr>
        <p:spPr>
          <a:xfrm>
            <a:off x="-4394265" y="1268002"/>
            <a:ext cx="8151235" cy="7904930"/>
          </a:xfrm>
          <a:prstGeom prst="ellipse">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51117AC-27A3-559B-0998-658FEC43896B}"/>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4" name="Footer Placeholder 3">
            <a:extLst>
              <a:ext uri="{FF2B5EF4-FFF2-40B4-BE49-F238E27FC236}">
                <a16:creationId xmlns:a16="http://schemas.microsoft.com/office/drawing/2014/main" id="{C7487F41-6B9D-8921-16E6-53CA7856C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5441B9-AD5B-9111-AAD3-2B663A428274}"/>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6" name="Title 1">
            <a:extLst>
              <a:ext uri="{FF2B5EF4-FFF2-40B4-BE49-F238E27FC236}">
                <a16:creationId xmlns:a16="http://schemas.microsoft.com/office/drawing/2014/main" id="{0D0638AE-6B11-CE61-2435-6A7E62283DDC}"/>
              </a:ext>
            </a:extLst>
          </p:cNvPr>
          <p:cNvSpPr>
            <a:spLocks noGrp="1"/>
          </p:cNvSpPr>
          <p:nvPr>
            <p:ph type="title"/>
          </p:nvPr>
        </p:nvSpPr>
        <p:spPr>
          <a:xfrm>
            <a:off x="4758197" y="410052"/>
            <a:ext cx="6594015" cy="1227060"/>
          </a:xfrm>
        </p:spPr>
        <p:txBody>
          <a:bodyPr anchor="b"/>
          <a:lstStyle/>
          <a:p>
            <a:r>
              <a:rPr lang="en-US"/>
              <a:t>Click to edit Master title style</a:t>
            </a:r>
          </a:p>
        </p:txBody>
      </p:sp>
      <p:sp>
        <p:nvSpPr>
          <p:cNvPr id="8" name="Text Placeholder 13">
            <a:extLst>
              <a:ext uri="{FF2B5EF4-FFF2-40B4-BE49-F238E27FC236}">
                <a16:creationId xmlns:a16="http://schemas.microsoft.com/office/drawing/2014/main" id="{7957956A-0E2F-4F8C-39E9-FFEC3CAA5021}"/>
              </a:ext>
            </a:extLst>
          </p:cNvPr>
          <p:cNvSpPr>
            <a:spLocks noGrp="1"/>
          </p:cNvSpPr>
          <p:nvPr>
            <p:ph type="body" sz="quarter" idx="13"/>
          </p:nvPr>
        </p:nvSpPr>
        <p:spPr>
          <a:xfrm>
            <a:off x="4770119" y="1825308"/>
            <a:ext cx="6582093" cy="420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Isosceles Triangle 8">
            <a:extLst>
              <a:ext uri="{FF2B5EF4-FFF2-40B4-BE49-F238E27FC236}">
                <a16:creationId xmlns:a16="http://schemas.microsoft.com/office/drawing/2014/main" id="{E5FED68C-8BAC-D802-9004-59FB5A575F35}"/>
              </a:ext>
            </a:extLst>
          </p:cNvPr>
          <p:cNvSpPr/>
          <p:nvPr userDrawn="1"/>
        </p:nvSpPr>
        <p:spPr>
          <a:xfrm rot="11436993">
            <a:off x="3209625" y="1655622"/>
            <a:ext cx="1094689" cy="955954"/>
          </a:xfrm>
          <a:prstGeom prst="triangle">
            <a:avLst>
              <a:gd name="adj" fmla="val 51979"/>
            </a:avLst>
          </a:prstGeom>
          <a:noFill/>
          <a:ln w="76200">
            <a:solidFill>
              <a:srgbClr val="9F1E2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F31E6FA-79F1-4171-AACF-968B2E805870}"/>
              </a:ext>
            </a:extLst>
          </p:cNvPr>
          <p:cNvSpPr/>
          <p:nvPr userDrawn="1"/>
        </p:nvSpPr>
        <p:spPr>
          <a:xfrm rot="1060832">
            <a:off x="878173" y="-1056322"/>
            <a:ext cx="2397573" cy="2385694"/>
          </a:xfrm>
          <a:prstGeom prst="roundRect">
            <a:avLst>
              <a:gd name="adj" fmla="val 2299"/>
            </a:avLst>
          </a:prstGeom>
          <a:solidFill>
            <a:srgbClr val="55C58F">
              <a:alpha val="80000"/>
            </a:srgbClr>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422E858-F348-8553-CD2F-49BF477496C9}"/>
              </a:ext>
            </a:extLst>
          </p:cNvPr>
          <p:cNvSpPr/>
          <p:nvPr userDrawn="1"/>
        </p:nvSpPr>
        <p:spPr>
          <a:xfrm rot="5400000">
            <a:off x="-3880020" y="1110286"/>
            <a:ext cx="8002414" cy="8232306"/>
          </a:xfrm>
          <a:prstGeom prst="arc">
            <a:avLst>
              <a:gd name="adj1" fmla="val 13719881"/>
              <a:gd name="adj2" fmla="val 18114737"/>
            </a:avLst>
          </a:prstGeom>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126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57742D-B43C-D8C6-3487-ADCDD42D47CA}"/>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610E7C74-89B6-0716-1B25-40D1F4776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66D66-62A9-42D2-8150-E470474A6A4E}"/>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8" name="Rectangle: Rounded Corners 7">
            <a:extLst>
              <a:ext uri="{FF2B5EF4-FFF2-40B4-BE49-F238E27FC236}">
                <a16:creationId xmlns:a16="http://schemas.microsoft.com/office/drawing/2014/main" id="{95836BC4-5C18-B8D2-F079-C43ADD13A89D}"/>
              </a:ext>
            </a:extLst>
          </p:cNvPr>
          <p:cNvSpPr/>
          <p:nvPr/>
        </p:nvSpPr>
        <p:spPr>
          <a:xfrm rot="19655996">
            <a:off x="9622884" y="-196277"/>
            <a:ext cx="742187" cy="751674"/>
          </a:xfrm>
          <a:prstGeom prst="roundRect">
            <a:avLst>
              <a:gd name="adj" fmla="val 2299"/>
            </a:avLst>
          </a:prstGeom>
          <a:noFill/>
          <a:ln w="88900">
            <a:solidFill>
              <a:srgbClr val="9F1E2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F4AAE38-339E-2C27-1B37-93E50866870A}"/>
              </a:ext>
            </a:extLst>
          </p:cNvPr>
          <p:cNvSpPr/>
          <p:nvPr/>
        </p:nvSpPr>
        <p:spPr>
          <a:xfrm rot="17419567">
            <a:off x="-1291304" y="3650751"/>
            <a:ext cx="2692653" cy="2684106"/>
          </a:xfrm>
          <a:prstGeom prst="roundRect">
            <a:avLst>
              <a:gd name="adj" fmla="val 2299"/>
            </a:avLst>
          </a:prstGeom>
          <a:noFill/>
          <a:ln w="88900">
            <a:solidFill>
              <a:srgbClr val="3B7892">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20CD216-60F1-8C56-913D-8E57D6D6CF55}"/>
              </a:ext>
            </a:extLst>
          </p:cNvPr>
          <p:cNvSpPr/>
          <p:nvPr/>
        </p:nvSpPr>
        <p:spPr>
          <a:xfrm>
            <a:off x="10987337" y="-196296"/>
            <a:ext cx="2137616" cy="2124381"/>
          </a:xfrm>
          <a:prstGeom prst="ellipse">
            <a:avLst/>
          </a:pr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64D96BCC-CEE0-D2CE-D584-44CF8AE7E635}"/>
              </a:ext>
            </a:extLst>
          </p:cNvPr>
          <p:cNvSpPr/>
          <p:nvPr/>
        </p:nvSpPr>
        <p:spPr>
          <a:xfrm rot="20056596">
            <a:off x="10353725" y="2051103"/>
            <a:ext cx="1602906" cy="1450564"/>
          </a:xfrm>
          <a:prstGeom prst="triangle">
            <a:avLst>
              <a:gd name="adj" fmla="val 51979"/>
            </a:avLst>
          </a:prstGeom>
          <a:solidFill>
            <a:srgbClr val="F26031">
              <a:alpha val="80000"/>
            </a:srgb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B4D536D-3BE2-4E38-ECC2-74654A4B4C09}"/>
              </a:ext>
            </a:extLst>
          </p:cNvPr>
          <p:cNvSpPr>
            <a:spLocks noGrp="1"/>
          </p:cNvSpPr>
          <p:nvPr>
            <p:ph type="title"/>
          </p:nvPr>
        </p:nvSpPr>
        <p:spPr>
          <a:xfrm>
            <a:off x="1755090" y="1681442"/>
            <a:ext cx="8681819" cy="1325563"/>
          </a:xfrm>
        </p:spPr>
        <p:txBody>
          <a:bodyPr anchor="b"/>
          <a:lstStyle>
            <a:lvl1pPr algn="ctr">
              <a:defRPr/>
            </a:lvl1pPr>
          </a:lstStyle>
          <a:p>
            <a:r>
              <a:rPr lang="en-US"/>
              <a:t>Click to edit Master title style</a:t>
            </a:r>
          </a:p>
        </p:txBody>
      </p:sp>
      <p:sp>
        <p:nvSpPr>
          <p:cNvPr id="15" name="Content Placeholder 2">
            <a:extLst>
              <a:ext uri="{FF2B5EF4-FFF2-40B4-BE49-F238E27FC236}">
                <a16:creationId xmlns:a16="http://schemas.microsoft.com/office/drawing/2014/main" id="{CD0134CF-39E3-FA08-FEBC-977E12D9AA02}"/>
              </a:ext>
            </a:extLst>
          </p:cNvPr>
          <p:cNvSpPr>
            <a:spLocks noGrp="1"/>
          </p:cNvSpPr>
          <p:nvPr>
            <p:ph idx="1"/>
          </p:nvPr>
        </p:nvSpPr>
        <p:spPr>
          <a:xfrm>
            <a:off x="1755089" y="3143996"/>
            <a:ext cx="8681820" cy="2795628"/>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Blue text on a black background&#10;&#10;Description automatically generated">
            <a:extLst>
              <a:ext uri="{FF2B5EF4-FFF2-40B4-BE49-F238E27FC236}">
                <a16:creationId xmlns:a16="http://schemas.microsoft.com/office/drawing/2014/main" id="{CF0CB3BE-B7C0-5281-B093-61584F6C79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2119" y="5131737"/>
            <a:ext cx="4867759" cy="1045225"/>
          </a:xfrm>
          <a:prstGeom prst="rect">
            <a:avLst/>
          </a:prstGeom>
        </p:spPr>
      </p:pic>
      <p:sp>
        <p:nvSpPr>
          <p:cNvPr id="18" name="Isosceles Triangle 17">
            <a:extLst>
              <a:ext uri="{FF2B5EF4-FFF2-40B4-BE49-F238E27FC236}">
                <a16:creationId xmlns:a16="http://schemas.microsoft.com/office/drawing/2014/main" id="{5DC341F9-7F1D-9156-F9A9-9323D31AA340}"/>
              </a:ext>
            </a:extLst>
          </p:cNvPr>
          <p:cNvSpPr/>
          <p:nvPr userDrawn="1"/>
        </p:nvSpPr>
        <p:spPr>
          <a:xfrm rot="16200000">
            <a:off x="392812" y="2852227"/>
            <a:ext cx="910328" cy="823809"/>
          </a:xfrm>
          <a:prstGeom prst="triangle">
            <a:avLst>
              <a:gd name="adj" fmla="val 51979"/>
            </a:avLst>
          </a:prstGeom>
          <a:solidFill>
            <a:srgbClr val="55C58F">
              <a:alpha val="80000"/>
            </a:srgb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E7649D7-C4D5-E0DE-BCB5-6FA860184003}"/>
              </a:ext>
            </a:extLst>
          </p:cNvPr>
          <p:cNvSpPr/>
          <p:nvPr userDrawn="1"/>
        </p:nvSpPr>
        <p:spPr>
          <a:xfrm>
            <a:off x="-355769" y="1775127"/>
            <a:ext cx="1120441" cy="1100244"/>
          </a:xfrm>
          <a:prstGeom prst="ellipse">
            <a:avLst/>
          </a:prstGeom>
          <a:solidFill>
            <a:srgbClr val="9F1E2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F6643D87-7BA7-58E2-2EF0-4B371EA68FA9}"/>
              </a:ext>
            </a:extLst>
          </p:cNvPr>
          <p:cNvSpPr/>
          <p:nvPr userDrawn="1"/>
        </p:nvSpPr>
        <p:spPr>
          <a:xfrm rot="10405209">
            <a:off x="10722597" y="-452977"/>
            <a:ext cx="2667096" cy="2634093"/>
          </a:xfrm>
          <a:prstGeom prst="arc">
            <a:avLst>
              <a:gd name="adj1" fmla="val 11306570"/>
              <a:gd name="adj2" fmla="val 6484737"/>
            </a:avLst>
          </a:prstGeom>
          <a:noFill/>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931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creenshot Light">
    <p:spTree>
      <p:nvGrpSpPr>
        <p:cNvPr id="1" name=""/>
        <p:cNvGrpSpPr/>
        <p:nvPr/>
      </p:nvGrpSpPr>
      <p:grpSpPr>
        <a:xfrm>
          <a:off x="0" y="0"/>
          <a:ext cx="0" cy="0"/>
          <a:chOff x="0" y="0"/>
          <a:chExt cx="0" cy="0"/>
        </a:xfrm>
      </p:grpSpPr>
      <p:pic>
        <p:nvPicPr>
          <p:cNvPr id="3" name="Graphic 2" descr="Monitor outline">
            <a:extLst>
              <a:ext uri="{FF2B5EF4-FFF2-40B4-BE49-F238E27FC236}">
                <a16:creationId xmlns:a16="http://schemas.microsoft.com/office/drawing/2014/main" id="{48C145DD-CFBA-2DA9-AF6B-CFE327CA69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034" y="-809156"/>
            <a:ext cx="11021931" cy="8476311"/>
          </a:xfrm>
          <a:prstGeom prst="rect">
            <a:avLst/>
          </a:prstGeom>
        </p:spPr>
      </p:pic>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4264AFE6-9028-46D0-8B90-E9F309F46F65}" type="datetimeFigureOut">
              <a:rPr lang="en-US" smtClean="0"/>
              <a:t>1/24/2024</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15DA372A-3B66-4714-AF2F-CCFCC58C9424}" type="slidenum">
              <a:rPr lang="en-US" smtClean="0"/>
              <a:t>‹#›</a:t>
            </a:fld>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746567" y="1076205"/>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6FA25E-758F-9D1C-1AE4-EDF668D2E707}"/>
              </a:ext>
            </a:extLst>
          </p:cNvPr>
          <p:cNvCxnSpPr>
            <a:cxnSpLocks/>
          </p:cNvCxnSpPr>
          <p:nvPr/>
        </p:nvCxnSpPr>
        <p:spPr>
          <a:xfrm>
            <a:off x="11353800" y="1076202"/>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5102ACD-6E62-41EC-F5BB-78315941F3D6}"/>
              </a:ext>
            </a:extLst>
          </p:cNvPr>
          <p:cNvSpPr/>
          <p:nvPr/>
        </p:nvSpPr>
        <p:spPr>
          <a:xfrm>
            <a:off x="1694881" y="558098"/>
            <a:ext cx="8802236" cy="4664597"/>
          </a:xfrm>
          <a:prstGeom prst="roundRect">
            <a:avLst>
              <a:gd name="adj" fmla="val 5501"/>
            </a:avLst>
          </a:prstGeom>
          <a:solidFill>
            <a:srgbClr val="F3F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0FF3DB0B-8E11-C5D2-F769-76944A9D8DE8}"/>
              </a:ext>
            </a:extLst>
          </p:cNvPr>
          <p:cNvSpPr>
            <a:spLocks noGrp="1"/>
          </p:cNvSpPr>
          <p:nvPr>
            <p:ph type="pic" sz="quarter" idx="13"/>
          </p:nvPr>
        </p:nvSpPr>
        <p:spPr>
          <a:xfrm>
            <a:off x="1695450" y="558800"/>
            <a:ext cx="8801100" cy="4664075"/>
          </a:xfrm>
          <a:prstGeom prst="roundRect">
            <a:avLst>
              <a:gd name="adj" fmla="val 4755"/>
            </a:avLst>
          </a:prstGeom>
        </p:spPr>
        <p:txBody>
          <a:bodyPr/>
          <a:lstStyle/>
          <a:p>
            <a:r>
              <a:rPr lang="en-US"/>
              <a:t>Click icon to add picture</a:t>
            </a:r>
          </a:p>
        </p:txBody>
      </p:sp>
    </p:spTree>
    <p:extLst>
      <p:ext uri="{BB962C8B-B14F-4D97-AF65-F5344CB8AC3E}">
        <p14:creationId xmlns:p14="http://schemas.microsoft.com/office/powerpoint/2010/main" val="184641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_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1"/>
          </p:nvPr>
        </p:nvSpPr>
        <p:spPr>
          <a:xfrm>
            <a:off x="406403" y="1788588"/>
            <a:ext cx="11391900" cy="43624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63789" y="6154651"/>
            <a:ext cx="2236511" cy="647676"/>
          </a:xfrm>
          <a:prstGeom prst="rect">
            <a:avLst/>
          </a:prstGeom>
        </p:spPr>
      </p:pic>
      <p:sp>
        <p:nvSpPr>
          <p:cNvPr id="7" name="Google Shape;56;p11"/>
          <p:cNvSpPr/>
          <p:nvPr userDrawn="1"/>
        </p:nvSpPr>
        <p:spPr>
          <a:xfrm>
            <a:off x="-100" y="6737125"/>
            <a:ext cx="12192000" cy="130400"/>
          </a:xfrm>
          <a:prstGeom prst="rect">
            <a:avLst/>
          </a:prstGeom>
          <a:solidFill>
            <a:schemeClr val="accent3"/>
          </a:solidFill>
          <a:ln>
            <a:solidFill>
              <a:schemeClr val="accent3"/>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5"/>
          </a:p>
        </p:txBody>
      </p:sp>
    </p:spTree>
    <p:extLst>
      <p:ext uri="{BB962C8B-B14F-4D97-AF65-F5344CB8AC3E}">
        <p14:creationId xmlns:p14="http://schemas.microsoft.com/office/powerpoint/2010/main" val="225064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_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3733">
                <a:solidFill>
                  <a:schemeClr val="accent6"/>
                </a:solidFill>
              </a:defRPr>
            </a:lvl1pPr>
            <a:lvl2pPr>
              <a:defRPr sz="3200">
                <a:solidFill>
                  <a:schemeClr val="accent6"/>
                </a:solidFill>
              </a:defRPr>
            </a:lvl2pPr>
            <a:lvl3pPr>
              <a:defRPr sz="2667">
                <a:solidFill>
                  <a:schemeClr val="accent6"/>
                </a:solidFill>
              </a:defRPr>
            </a:lvl3pPr>
            <a:lvl4pPr>
              <a:defRPr sz="2400">
                <a:solidFill>
                  <a:schemeClr val="accent6"/>
                </a:solidFill>
              </a:defRPr>
            </a:lvl4pPr>
            <a:lvl5pPr>
              <a:defRPr sz="2400">
                <a:solidFill>
                  <a:schemeClr val="accent6"/>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072"/>
            <a:ext cx="5384800" cy="4407408"/>
          </a:xfrm>
        </p:spPr>
        <p:txBody>
          <a:bodyPr/>
          <a:lstStyle>
            <a:lvl1pPr>
              <a:defRPr sz="3733">
                <a:solidFill>
                  <a:schemeClr val="accent6"/>
                </a:solidFill>
              </a:defRPr>
            </a:lvl1pPr>
            <a:lvl2pPr>
              <a:defRPr sz="3200">
                <a:solidFill>
                  <a:schemeClr val="accent6"/>
                </a:solidFill>
              </a:defRPr>
            </a:lvl2pPr>
            <a:lvl3pPr>
              <a:defRPr sz="2667">
                <a:solidFill>
                  <a:schemeClr val="accent6"/>
                </a:solidFill>
              </a:defRPr>
            </a:lvl3pPr>
            <a:lvl4pPr>
              <a:defRPr sz="2400">
                <a:solidFill>
                  <a:schemeClr val="accent6"/>
                </a:solidFill>
              </a:defRPr>
            </a:lvl4pPr>
            <a:lvl5pPr>
              <a:defRPr sz="2400">
                <a:solidFill>
                  <a:schemeClr val="accent6"/>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lvl1pPr>
              <a:defRPr>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pic>
        <p:nvPicPr>
          <p:cNvPr id="9" name="Picture 8" descr="A close up of a logo&#10;&#10;Description automatically generated">
            <a:extLst>
              <a:ext uri="{FF2B5EF4-FFF2-40B4-BE49-F238E27FC236}">
                <a16:creationId xmlns:a16="http://schemas.microsoft.com/office/drawing/2014/main" id="{A86C9BA8-60C7-4C6C-960A-5BC6E20F247C}"/>
              </a:ext>
            </a:extLst>
          </p:cNvPr>
          <p:cNvPicPr>
            <a:picLocks noChangeAspect="1"/>
          </p:cNvPicPr>
          <p:nvPr userDrawn="1"/>
        </p:nvPicPr>
        <p:blipFill rotWithShape="1">
          <a:blip r:embed="rId2"/>
          <a:srcRect l="9792" t="30678" r="10209" b="46155"/>
          <a:stretch/>
        </p:blipFill>
        <p:spPr>
          <a:xfrm>
            <a:off x="163793" y="6154651"/>
            <a:ext cx="2236511" cy="647676"/>
          </a:xfrm>
          <a:prstGeom prst="rect">
            <a:avLst/>
          </a:prstGeom>
        </p:spPr>
      </p:pic>
      <p:sp>
        <p:nvSpPr>
          <p:cNvPr id="10" name="Google Shape;56;p11">
            <a:extLst>
              <a:ext uri="{FF2B5EF4-FFF2-40B4-BE49-F238E27FC236}">
                <a16:creationId xmlns:a16="http://schemas.microsoft.com/office/drawing/2014/main" id="{68AB097D-7FD8-445F-80DB-E83B1E504952}"/>
              </a:ext>
            </a:extLst>
          </p:cNvPr>
          <p:cNvSpPr/>
          <p:nvPr userDrawn="1"/>
        </p:nvSpPr>
        <p:spPr>
          <a:xfrm>
            <a:off x="-100" y="6737125"/>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5"/>
          </a:p>
        </p:txBody>
      </p:sp>
    </p:spTree>
    <p:extLst>
      <p:ext uri="{BB962C8B-B14F-4D97-AF65-F5344CB8AC3E}">
        <p14:creationId xmlns:p14="http://schemas.microsoft.com/office/powerpoint/2010/main" val="2149547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latin typeface="+mj-lt"/>
                <a:cs typeface="Arial" panose="020B0604020202020204" pitchFamily="34" charset="0"/>
              </a:defRPr>
            </a:lvl1pPr>
          </a:lstStyle>
          <a:p>
            <a:r>
              <a:rPr lang="en-US"/>
              <a:t>Click to edit Master title style</a:t>
            </a:r>
          </a:p>
        </p:txBody>
      </p:sp>
      <p:sp>
        <p:nvSpPr>
          <p:cNvPr id="5" name="Content Placeholder 4"/>
          <p:cNvSpPr>
            <a:spLocks noGrp="1"/>
          </p:cNvSpPr>
          <p:nvPr>
            <p:ph sz="quarter" idx="11"/>
          </p:nvPr>
        </p:nvSpPr>
        <p:spPr>
          <a:xfrm>
            <a:off x="406401" y="1788588"/>
            <a:ext cx="11391900" cy="4362449"/>
          </a:xfrm>
        </p:spPr>
        <p:txBody>
          <a:bodyPr/>
          <a:lstStyle>
            <a:lvl1pPr>
              <a:defRPr>
                <a:solidFill>
                  <a:schemeClr val="accent6"/>
                </a:solidFill>
                <a:latin typeface="+mn-lt"/>
              </a:defRPr>
            </a:lvl1pPr>
            <a:lvl2pPr>
              <a:defRPr>
                <a:solidFill>
                  <a:schemeClr val="accent6"/>
                </a:solidFill>
                <a:latin typeface="+mn-lt"/>
              </a:defRPr>
            </a:lvl2pPr>
            <a:lvl3pPr>
              <a:defRPr>
                <a:solidFill>
                  <a:schemeClr val="accent6"/>
                </a:solidFill>
                <a:latin typeface="+mn-lt"/>
              </a:defRPr>
            </a:lvl3pPr>
            <a:lvl4pPr>
              <a:defRPr>
                <a:solidFill>
                  <a:schemeClr val="accent6"/>
                </a:solidFill>
                <a:latin typeface="+mn-lt"/>
              </a:defRPr>
            </a:lvl4pPr>
            <a:lvl5pPr>
              <a:defRPr>
                <a:solidFill>
                  <a:schemeClr val="accent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63790" y="6154653"/>
            <a:ext cx="2236511" cy="647676"/>
          </a:xfrm>
          <a:prstGeom prst="rect">
            <a:avLst/>
          </a:prstGeom>
        </p:spPr>
      </p:pic>
      <p:sp>
        <p:nvSpPr>
          <p:cNvPr id="7" name="Google Shape;56;p11"/>
          <p:cNvSpPr/>
          <p:nvPr userDrawn="1"/>
        </p:nvSpPr>
        <p:spPr>
          <a:xfrm>
            <a:off x="-100" y="6737125"/>
            <a:ext cx="12192000" cy="130400"/>
          </a:xfrm>
          <a:prstGeom prst="rect">
            <a:avLst/>
          </a:prstGeom>
          <a:solidFill>
            <a:srgbClr val="54C2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829047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1"/>
          </p:nvPr>
        </p:nvSpPr>
        <p:spPr>
          <a:xfrm>
            <a:off x="406401" y="1788590"/>
            <a:ext cx="11391900" cy="43624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0FD7A289-09B2-4E7D-9E23-8E517CC4FC73}"/>
              </a:ext>
            </a:extLst>
          </p:cNvPr>
          <p:cNvPicPr>
            <a:picLocks noChangeAspect="1"/>
          </p:cNvPicPr>
          <p:nvPr userDrawn="1"/>
        </p:nvPicPr>
        <p:blipFill rotWithShape="1">
          <a:blip r:embed="rId2"/>
          <a:srcRect l="9792" t="30678" r="10209" b="46155"/>
          <a:stretch/>
        </p:blipFill>
        <p:spPr>
          <a:xfrm>
            <a:off x="163791" y="6154655"/>
            <a:ext cx="2236511" cy="647676"/>
          </a:xfrm>
          <a:prstGeom prst="rect">
            <a:avLst/>
          </a:prstGeom>
        </p:spPr>
      </p:pic>
      <p:sp>
        <p:nvSpPr>
          <p:cNvPr id="7" name="Google Shape;56;p11"/>
          <p:cNvSpPr/>
          <p:nvPr userDrawn="1"/>
        </p:nvSpPr>
        <p:spPr>
          <a:xfrm>
            <a:off x="-100" y="6737125"/>
            <a:ext cx="12192000" cy="130400"/>
          </a:xfrm>
          <a:prstGeom prst="rect">
            <a:avLst/>
          </a:prstGeom>
          <a:solidFill>
            <a:srgbClr val="5F8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8693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6216-9A1F-E612-B109-FA527FDE1758}"/>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5487DB33-CB8F-C95D-B8AA-96562BB5B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7" name="Isosceles Triangle 6">
            <a:extLst>
              <a:ext uri="{FF2B5EF4-FFF2-40B4-BE49-F238E27FC236}">
                <a16:creationId xmlns:a16="http://schemas.microsoft.com/office/drawing/2014/main" id="{66EEF607-79B4-7406-2615-268A644479FF}"/>
              </a:ext>
            </a:extLst>
          </p:cNvPr>
          <p:cNvSpPr/>
          <p:nvPr/>
        </p:nvSpPr>
        <p:spPr>
          <a:xfrm rot="4499378">
            <a:off x="10357091" y="306029"/>
            <a:ext cx="2206449" cy="1933235"/>
          </a:xfrm>
          <a:prstGeom prst="triangle">
            <a:avLst>
              <a:gd name="adj" fmla="val 51979"/>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0786D41-6FBB-0E46-082F-74DC717B6040}"/>
              </a:ext>
            </a:extLst>
          </p:cNvPr>
          <p:cNvSpPr/>
          <p:nvPr/>
        </p:nvSpPr>
        <p:spPr>
          <a:xfrm>
            <a:off x="11365230" y="2229028"/>
            <a:ext cx="1409700" cy="1334908"/>
          </a:xfrm>
          <a:prstGeom prst="ellipse">
            <a:avLst/>
          </a:pr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62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6216-9A1F-E612-B109-FA527FDE1758}"/>
              </a:ext>
            </a:extLst>
          </p:cNvPr>
          <p:cNvSpPr>
            <a:spLocks noGrp="1"/>
          </p:cNvSpPr>
          <p:nvPr>
            <p:ph type="title"/>
          </p:nvPr>
        </p:nvSpPr>
        <p:spPr/>
        <p:txBody>
          <a:bodyPr anchor="b"/>
          <a:lstStyle/>
          <a:p>
            <a:r>
              <a:rPr lang="en-US"/>
              <a:t>Click to edit Master title style</a:t>
            </a:r>
          </a:p>
        </p:txBody>
      </p:sp>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7" name="Isosceles Triangle 6">
            <a:extLst>
              <a:ext uri="{FF2B5EF4-FFF2-40B4-BE49-F238E27FC236}">
                <a16:creationId xmlns:a16="http://schemas.microsoft.com/office/drawing/2014/main" id="{66EEF607-79B4-7406-2615-268A644479FF}"/>
              </a:ext>
            </a:extLst>
          </p:cNvPr>
          <p:cNvSpPr/>
          <p:nvPr/>
        </p:nvSpPr>
        <p:spPr>
          <a:xfrm rot="4499378">
            <a:off x="10357091" y="306029"/>
            <a:ext cx="2206449" cy="1933235"/>
          </a:xfrm>
          <a:prstGeom prst="triangle">
            <a:avLst>
              <a:gd name="adj" fmla="val 51979"/>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0786D41-6FBB-0E46-082F-74DC717B6040}"/>
              </a:ext>
            </a:extLst>
          </p:cNvPr>
          <p:cNvSpPr/>
          <p:nvPr/>
        </p:nvSpPr>
        <p:spPr>
          <a:xfrm>
            <a:off x="11365230" y="2229028"/>
            <a:ext cx="1409700" cy="1334908"/>
          </a:xfrm>
          <a:prstGeom prst="ellipse">
            <a:avLst/>
          </a:pr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79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7" name="Isosceles Triangle 6">
            <a:extLst>
              <a:ext uri="{FF2B5EF4-FFF2-40B4-BE49-F238E27FC236}">
                <a16:creationId xmlns:a16="http://schemas.microsoft.com/office/drawing/2014/main" id="{66EEF607-79B4-7406-2615-268A644479FF}"/>
              </a:ext>
            </a:extLst>
          </p:cNvPr>
          <p:cNvSpPr/>
          <p:nvPr/>
        </p:nvSpPr>
        <p:spPr>
          <a:xfrm rot="4499378">
            <a:off x="10357091" y="306029"/>
            <a:ext cx="2206449" cy="1933235"/>
          </a:xfrm>
          <a:prstGeom prst="triangle">
            <a:avLst>
              <a:gd name="adj" fmla="val 51979"/>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0786D41-6FBB-0E46-082F-74DC717B6040}"/>
              </a:ext>
            </a:extLst>
          </p:cNvPr>
          <p:cNvSpPr/>
          <p:nvPr/>
        </p:nvSpPr>
        <p:spPr>
          <a:xfrm>
            <a:off x="11365230" y="2229028"/>
            <a:ext cx="1409700" cy="1334908"/>
          </a:xfrm>
          <a:prstGeom prst="ellipse">
            <a:avLst/>
          </a:pr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39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pic>
        <p:nvPicPr>
          <p:cNvPr id="3" name="Graphic 2" descr="Monitor outline">
            <a:extLst>
              <a:ext uri="{FF2B5EF4-FFF2-40B4-BE49-F238E27FC236}">
                <a16:creationId xmlns:a16="http://schemas.microsoft.com/office/drawing/2014/main" id="{48C145DD-CFBA-2DA9-AF6B-CFE327CA69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034" y="-809156"/>
            <a:ext cx="11021931" cy="8476311"/>
          </a:xfrm>
          <a:prstGeom prst="rect">
            <a:avLst/>
          </a:prstGeom>
        </p:spPr>
      </p:pic>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746567" y="1076205"/>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6FA25E-758F-9D1C-1AE4-EDF668D2E707}"/>
              </a:ext>
            </a:extLst>
          </p:cNvPr>
          <p:cNvCxnSpPr>
            <a:cxnSpLocks/>
          </p:cNvCxnSpPr>
          <p:nvPr userDrawn="1"/>
        </p:nvCxnSpPr>
        <p:spPr>
          <a:xfrm>
            <a:off x="11353800" y="1076202"/>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5102ACD-6E62-41EC-F5BB-78315941F3D6}"/>
              </a:ext>
            </a:extLst>
          </p:cNvPr>
          <p:cNvSpPr/>
          <p:nvPr userDrawn="1"/>
        </p:nvSpPr>
        <p:spPr>
          <a:xfrm>
            <a:off x="1694881" y="558098"/>
            <a:ext cx="8802236" cy="4664597"/>
          </a:xfrm>
          <a:prstGeom prst="roundRect">
            <a:avLst>
              <a:gd name="adj" fmla="val 550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0FF3DB0B-8E11-C5D2-F769-76944A9D8DE8}"/>
              </a:ext>
            </a:extLst>
          </p:cNvPr>
          <p:cNvSpPr>
            <a:spLocks noGrp="1"/>
          </p:cNvSpPr>
          <p:nvPr>
            <p:ph type="pic" sz="quarter" idx="13"/>
          </p:nvPr>
        </p:nvSpPr>
        <p:spPr>
          <a:xfrm>
            <a:off x="1695450" y="558800"/>
            <a:ext cx="8801100" cy="4664075"/>
          </a:xfrm>
          <a:prstGeom prst="roundRect">
            <a:avLst>
              <a:gd name="adj" fmla="val 4755"/>
            </a:avLst>
          </a:prstGeom>
        </p:spPr>
        <p:txBody>
          <a:bodyPr/>
          <a:lstStyle/>
          <a:p>
            <a:endParaRPr lang="en-US"/>
          </a:p>
        </p:txBody>
      </p:sp>
    </p:spTree>
    <p:extLst>
      <p:ext uri="{BB962C8B-B14F-4D97-AF65-F5344CB8AC3E}">
        <p14:creationId xmlns:p14="http://schemas.microsoft.com/office/powerpoint/2010/main" val="5502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cument">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792D9F1B-3335-E25B-9E2D-32E2301DADB0}"/>
              </a:ext>
            </a:extLst>
          </p:cNvPr>
          <p:cNvSpPr/>
          <p:nvPr userDrawn="1"/>
        </p:nvSpPr>
        <p:spPr>
          <a:xfrm>
            <a:off x="7356724" y="2289143"/>
            <a:ext cx="4114800" cy="4328160"/>
          </a:xfrm>
          <a:prstGeom prst="triangle">
            <a:avLst>
              <a:gd name="adj" fmla="val 100000"/>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Snipped 11">
            <a:extLst>
              <a:ext uri="{FF2B5EF4-FFF2-40B4-BE49-F238E27FC236}">
                <a16:creationId xmlns:a16="http://schemas.microsoft.com/office/drawing/2014/main" id="{95D162C1-A276-70D6-050B-AB63BAD7A33F}"/>
              </a:ext>
            </a:extLst>
          </p:cNvPr>
          <p:cNvSpPr/>
          <p:nvPr userDrawn="1"/>
        </p:nvSpPr>
        <p:spPr>
          <a:xfrm>
            <a:off x="6676585" y="324703"/>
            <a:ext cx="4342514" cy="5864716"/>
          </a:xfrm>
          <a:prstGeom prst="snip1Rect">
            <a:avLst>
              <a:gd name="adj" fmla="val 2823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11823540" y="-128511"/>
            <a:ext cx="0" cy="7115022"/>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6676585" y="324703"/>
            <a:ext cx="4335323" cy="5872162"/>
          </a:xfrm>
          <a:prstGeom prst="snip1Rect">
            <a:avLst>
              <a:gd name="adj" fmla="val 26012"/>
            </a:avLst>
          </a:prstGeom>
          <a:ln w="57150">
            <a:solidFill>
              <a:schemeClr val="tx1"/>
            </a:solidFill>
          </a:ln>
        </p:spPr>
        <p:txBody>
          <a:bodyPr/>
          <a:lstStyle/>
          <a:p>
            <a:endParaRPr lang="en-US"/>
          </a:p>
        </p:txBody>
      </p:sp>
    </p:spTree>
    <p:extLst>
      <p:ext uri="{BB962C8B-B14F-4D97-AF65-F5344CB8AC3E}">
        <p14:creationId xmlns:p14="http://schemas.microsoft.com/office/powerpoint/2010/main" val="323009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cument Close-Up">
    <p:spTree>
      <p:nvGrpSpPr>
        <p:cNvPr id="1" name=""/>
        <p:cNvGrpSpPr/>
        <p:nvPr/>
      </p:nvGrpSpPr>
      <p:grpSpPr>
        <a:xfrm>
          <a:off x="0" y="0"/>
          <a:ext cx="0" cy="0"/>
          <a:chOff x="0" y="0"/>
          <a:chExt cx="0" cy="0"/>
        </a:xfrm>
      </p:grpSpPr>
      <p:sp>
        <p:nvSpPr>
          <p:cNvPr id="12" name="Rectangle: Single Corner Snipped 11">
            <a:extLst>
              <a:ext uri="{FF2B5EF4-FFF2-40B4-BE49-F238E27FC236}">
                <a16:creationId xmlns:a16="http://schemas.microsoft.com/office/drawing/2014/main" id="{95D162C1-A276-70D6-050B-AB63BAD7A33F}"/>
              </a:ext>
            </a:extLst>
          </p:cNvPr>
          <p:cNvSpPr/>
          <p:nvPr userDrawn="1"/>
        </p:nvSpPr>
        <p:spPr>
          <a:xfrm>
            <a:off x="2662193" y="666952"/>
            <a:ext cx="6862067" cy="6566967"/>
          </a:xfrm>
          <a:prstGeom prst="snip1Rect">
            <a:avLst>
              <a:gd name="adj" fmla="val 2591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2662193" y="666952"/>
            <a:ext cx="6862067" cy="6566967"/>
          </a:xfrm>
          <a:prstGeom prst="snip1Rect">
            <a:avLst>
              <a:gd name="adj" fmla="val 26012"/>
            </a:avLst>
          </a:prstGeom>
          <a:ln w="57150">
            <a:solidFill>
              <a:schemeClr val="tx1"/>
            </a:solidFill>
          </a:ln>
        </p:spPr>
        <p:txBody>
          <a:bodyPr/>
          <a:lstStyle/>
          <a:p>
            <a:endParaRPr lang="en-US"/>
          </a:p>
        </p:txBody>
      </p:sp>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cxnSp>
        <p:nvCxnSpPr>
          <p:cNvPr id="2" name="Straight Connector 1">
            <a:extLst>
              <a:ext uri="{FF2B5EF4-FFF2-40B4-BE49-F238E27FC236}">
                <a16:creationId xmlns:a16="http://schemas.microsoft.com/office/drawing/2014/main" id="{8A02E01F-4810-3B2F-82AE-394EF36DAEC0}"/>
              </a:ext>
            </a:extLst>
          </p:cNvPr>
          <p:cNvCxnSpPr>
            <a:cxnSpLocks/>
          </p:cNvCxnSpPr>
          <p:nvPr userDrawn="1"/>
        </p:nvCxnSpPr>
        <p:spPr>
          <a:xfrm>
            <a:off x="1981007" y="2534285"/>
            <a:ext cx="0" cy="4323715"/>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377B7C-7DF9-822B-9BF4-92138FC18F1D}"/>
              </a:ext>
            </a:extLst>
          </p:cNvPr>
          <p:cNvCxnSpPr>
            <a:cxnSpLocks/>
          </p:cNvCxnSpPr>
          <p:nvPr userDrawn="1"/>
        </p:nvCxnSpPr>
        <p:spPr>
          <a:xfrm>
            <a:off x="10210607" y="2534285"/>
            <a:ext cx="0" cy="4323715"/>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29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cument with Text">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792D9F1B-3335-E25B-9E2D-32E2301DADB0}"/>
              </a:ext>
            </a:extLst>
          </p:cNvPr>
          <p:cNvSpPr/>
          <p:nvPr userDrawn="1"/>
        </p:nvSpPr>
        <p:spPr>
          <a:xfrm>
            <a:off x="7356724" y="2289143"/>
            <a:ext cx="4114800" cy="4328160"/>
          </a:xfrm>
          <a:prstGeom prst="triangle">
            <a:avLst>
              <a:gd name="adj" fmla="val 100000"/>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Snipped 11">
            <a:extLst>
              <a:ext uri="{FF2B5EF4-FFF2-40B4-BE49-F238E27FC236}">
                <a16:creationId xmlns:a16="http://schemas.microsoft.com/office/drawing/2014/main" id="{95D162C1-A276-70D6-050B-AB63BAD7A33F}"/>
              </a:ext>
            </a:extLst>
          </p:cNvPr>
          <p:cNvSpPr/>
          <p:nvPr userDrawn="1"/>
        </p:nvSpPr>
        <p:spPr>
          <a:xfrm>
            <a:off x="6676585" y="324703"/>
            <a:ext cx="4342514" cy="5864716"/>
          </a:xfrm>
          <a:prstGeom prst="snip1Rect">
            <a:avLst>
              <a:gd name="adj" fmla="val 2823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11823540" y="-128511"/>
            <a:ext cx="0" cy="7115022"/>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6676585" y="324703"/>
            <a:ext cx="4335323" cy="5872162"/>
          </a:xfrm>
          <a:prstGeom prst="snip1Rect">
            <a:avLst>
              <a:gd name="adj" fmla="val 26012"/>
            </a:avLst>
          </a:prstGeom>
          <a:ln w="57150">
            <a:solidFill>
              <a:schemeClr val="tx1"/>
            </a:solidFill>
          </a:ln>
        </p:spPr>
        <p:txBody>
          <a:bodyPr/>
          <a:lstStyle/>
          <a:p>
            <a:endParaRPr lang="en-US"/>
          </a:p>
        </p:txBody>
      </p:sp>
      <p:sp>
        <p:nvSpPr>
          <p:cNvPr id="10" name="Title 1">
            <a:extLst>
              <a:ext uri="{FF2B5EF4-FFF2-40B4-BE49-F238E27FC236}">
                <a16:creationId xmlns:a16="http://schemas.microsoft.com/office/drawing/2014/main" id="{5B9E543A-3452-7945-1FEC-1C34978AB96E}"/>
              </a:ext>
            </a:extLst>
          </p:cNvPr>
          <p:cNvSpPr>
            <a:spLocks noGrp="1"/>
          </p:cNvSpPr>
          <p:nvPr>
            <p:ph type="title"/>
          </p:nvPr>
        </p:nvSpPr>
        <p:spPr>
          <a:xfrm>
            <a:off x="838201" y="417498"/>
            <a:ext cx="5378768" cy="1227060"/>
          </a:xfrm>
        </p:spPr>
        <p:txBody>
          <a:bodyPr anchor="b"/>
          <a:lstStyle/>
          <a:p>
            <a:r>
              <a:rPr lang="en-US"/>
              <a:t>Click to edit Master title style</a:t>
            </a:r>
          </a:p>
        </p:txBody>
      </p:sp>
      <p:sp>
        <p:nvSpPr>
          <p:cNvPr id="14" name="Text Placeholder 13">
            <a:extLst>
              <a:ext uri="{FF2B5EF4-FFF2-40B4-BE49-F238E27FC236}">
                <a16:creationId xmlns:a16="http://schemas.microsoft.com/office/drawing/2014/main" id="{6D0A63CB-F7A6-A8D7-D3F5-706949519C72}"/>
              </a:ext>
            </a:extLst>
          </p:cNvPr>
          <p:cNvSpPr>
            <a:spLocks noGrp="1"/>
          </p:cNvSpPr>
          <p:nvPr>
            <p:ph type="body" sz="quarter" idx="14"/>
          </p:nvPr>
        </p:nvSpPr>
        <p:spPr>
          <a:xfrm>
            <a:off x="838201" y="1804043"/>
            <a:ext cx="5378768" cy="420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072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iz_Multip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012285-8BC0-DF54-B032-E92AEFB3CB05}"/>
              </a:ext>
            </a:extLst>
          </p:cNvPr>
          <p:cNvSpPr/>
          <p:nvPr userDrawn="1"/>
        </p:nvSpPr>
        <p:spPr>
          <a:xfrm>
            <a:off x="-4394265" y="1268002"/>
            <a:ext cx="8151235" cy="7904930"/>
          </a:xfrm>
          <a:prstGeom prst="ellipse">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51117AC-27A3-559B-0998-658FEC43896B}"/>
              </a:ext>
            </a:extLst>
          </p:cNvPr>
          <p:cNvSpPr>
            <a:spLocks noGrp="1"/>
          </p:cNvSpPr>
          <p:nvPr>
            <p:ph type="dt" sz="half" idx="10"/>
          </p:nvPr>
        </p:nvSpPr>
        <p:spPr/>
        <p:txBody>
          <a:bodyPr/>
          <a:lstStyle/>
          <a:p>
            <a:fld id="{3AC817A1-3EC4-45DF-9169-FE8586FE7680}" type="datetimeFigureOut">
              <a:rPr lang="en-US" smtClean="0"/>
              <a:t>1/24/2024</a:t>
            </a:fld>
            <a:endParaRPr lang="en-US"/>
          </a:p>
        </p:txBody>
      </p:sp>
      <p:sp>
        <p:nvSpPr>
          <p:cNvPr id="4" name="Footer Placeholder 3">
            <a:extLst>
              <a:ext uri="{FF2B5EF4-FFF2-40B4-BE49-F238E27FC236}">
                <a16:creationId xmlns:a16="http://schemas.microsoft.com/office/drawing/2014/main" id="{C7487F41-6B9D-8921-16E6-53CA7856C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5441B9-AD5B-9111-AAD3-2B663A428274}"/>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9" name="Isosceles Triangle 8">
            <a:extLst>
              <a:ext uri="{FF2B5EF4-FFF2-40B4-BE49-F238E27FC236}">
                <a16:creationId xmlns:a16="http://schemas.microsoft.com/office/drawing/2014/main" id="{E5FED68C-8BAC-D802-9004-59FB5A575F35}"/>
              </a:ext>
            </a:extLst>
          </p:cNvPr>
          <p:cNvSpPr/>
          <p:nvPr userDrawn="1"/>
        </p:nvSpPr>
        <p:spPr>
          <a:xfrm rot="11436993">
            <a:off x="3209625" y="1655622"/>
            <a:ext cx="1094689" cy="955954"/>
          </a:xfrm>
          <a:prstGeom prst="triangle">
            <a:avLst>
              <a:gd name="adj" fmla="val 51979"/>
            </a:avLst>
          </a:prstGeom>
          <a:noFill/>
          <a:ln w="76200">
            <a:solidFill>
              <a:srgbClr val="9F1E2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F31E6FA-79F1-4171-AACF-968B2E805870}"/>
              </a:ext>
            </a:extLst>
          </p:cNvPr>
          <p:cNvSpPr/>
          <p:nvPr userDrawn="1"/>
        </p:nvSpPr>
        <p:spPr>
          <a:xfrm rot="1060832">
            <a:off x="878173" y="-1056322"/>
            <a:ext cx="2397573" cy="2385694"/>
          </a:xfrm>
          <a:prstGeom prst="roundRect">
            <a:avLst>
              <a:gd name="adj" fmla="val 2299"/>
            </a:avLst>
          </a:prstGeom>
          <a:solidFill>
            <a:srgbClr val="55C58F">
              <a:alpha val="80000"/>
            </a:srgbClr>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422E858-F348-8553-CD2F-49BF477496C9}"/>
              </a:ext>
            </a:extLst>
          </p:cNvPr>
          <p:cNvSpPr/>
          <p:nvPr userDrawn="1"/>
        </p:nvSpPr>
        <p:spPr>
          <a:xfrm rot="5400000">
            <a:off x="-3880020" y="1110286"/>
            <a:ext cx="8002414" cy="8232306"/>
          </a:xfrm>
          <a:prstGeom prst="arc">
            <a:avLst>
              <a:gd name="adj1" fmla="val 13719881"/>
              <a:gd name="adj2" fmla="val 18114737"/>
            </a:avLst>
          </a:prstGeom>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a:extLst>
              <a:ext uri="{FF2B5EF4-FFF2-40B4-BE49-F238E27FC236}">
                <a16:creationId xmlns:a16="http://schemas.microsoft.com/office/drawing/2014/main" id="{8089DD62-E06A-86D2-D314-11BFDDF904D9}"/>
              </a:ext>
            </a:extLst>
          </p:cNvPr>
          <p:cNvSpPr>
            <a:spLocks noGrp="1"/>
          </p:cNvSpPr>
          <p:nvPr>
            <p:ph type="title"/>
          </p:nvPr>
        </p:nvSpPr>
        <p:spPr>
          <a:xfrm>
            <a:off x="4758197" y="410052"/>
            <a:ext cx="6594015" cy="1227060"/>
          </a:xfrm>
        </p:spPr>
        <p:txBody>
          <a:bodyPr anchor="b"/>
          <a:lstStyle/>
          <a:p>
            <a:r>
              <a:rPr lang="en-US"/>
              <a:t>Quiz</a:t>
            </a:r>
          </a:p>
        </p:txBody>
      </p:sp>
      <p:sp>
        <p:nvSpPr>
          <p:cNvPr id="17" name="Content Placeholder 2">
            <a:extLst>
              <a:ext uri="{FF2B5EF4-FFF2-40B4-BE49-F238E27FC236}">
                <a16:creationId xmlns:a16="http://schemas.microsoft.com/office/drawing/2014/main" id="{010C66AA-8328-AE12-ECDF-1EB012FA72A7}"/>
              </a:ext>
            </a:extLst>
          </p:cNvPr>
          <p:cNvSpPr txBox="1">
            <a:spLocks/>
          </p:cNvSpPr>
          <p:nvPr userDrawn="1"/>
        </p:nvSpPr>
        <p:spPr>
          <a:xfrm>
            <a:off x="4431145" y="2417268"/>
            <a:ext cx="7644627" cy="5097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cs typeface="Calibri"/>
              </a:rPr>
              <a:t>[Multiple choice question here…………………………………………]</a:t>
            </a:r>
          </a:p>
          <a:p>
            <a:pPr marL="0" indent="0" algn="r">
              <a:buFont typeface="Arial" panose="020B0604020202020204" pitchFamily="34" charset="0"/>
              <a:buNone/>
            </a:pPr>
            <a:endParaRPr lang="en-US" sz="2400">
              <a:cs typeface="Calibri"/>
            </a:endParaRPr>
          </a:p>
          <a:p>
            <a:pPr marL="0" indent="0" algn="r">
              <a:buFont typeface="Arial" panose="020B0604020202020204" pitchFamily="34" charset="0"/>
              <a:buNone/>
            </a:pPr>
            <a:endParaRPr lang="en-US" sz="2400">
              <a:cs typeface="Calibri"/>
            </a:endParaRPr>
          </a:p>
        </p:txBody>
      </p:sp>
      <p:sp>
        <p:nvSpPr>
          <p:cNvPr id="18" name="Content Placeholder 2">
            <a:extLst>
              <a:ext uri="{FF2B5EF4-FFF2-40B4-BE49-F238E27FC236}">
                <a16:creationId xmlns:a16="http://schemas.microsoft.com/office/drawing/2014/main" id="{89D8AF3C-AFD7-B4BA-5AAF-77DA14A6BDCD}"/>
              </a:ext>
            </a:extLst>
          </p:cNvPr>
          <p:cNvSpPr txBox="1">
            <a:spLocks/>
          </p:cNvSpPr>
          <p:nvPr userDrawn="1"/>
        </p:nvSpPr>
        <p:spPr>
          <a:xfrm>
            <a:off x="5540283" y="3238059"/>
            <a:ext cx="4989172" cy="6020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a:rPr>
              <a:t>A.)  [Answer choice]</a:t>
            </a:r>
            <a:endParaRPr lang="en-US">
              <a:cs typeface="Calibri" panose="020F0502020204030204"/>
            </a:endParaRPr>
          </a:p>
        </p:txBody>
      </p:sp>
      <p:sp>
        <p:nvSpPr>
          <p:cNvPr id="19" name="Content Placeholder 2">
            <a:extLst>
              <a:ext uri="{FF2B5EF4-FFF2-40B4-BE49-F238E27FC236}">
                <a16:creationId xmlns:a16="http://schemas.microsoft.com/office/drawing/2014/main" id="{7E316FED-2AD2-669D-B52B-6144DEF9C98B}"/>
              </a:ext>
            </a:extLst>
          </p:cNvPr>
          <p:cNvSpPr txBox="1">
            <a:spLocks/>
          </p:cNvSpPr>
          <p:nvPr userDrawn="1"/>
        </p:nvSpPr>
        <p:spPr>
          <a:xfrm>
            <a:off x="5540283" y="3960434"/>
            <a:ext cx="5773711" cy="5097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a:rPr>
              <a:t>B.)  [Answer choice]</a:t>
            </a:r>
          </a:p>
          <a:p>
            <a:pPr marL="0" indent="0" algn="r">
              <a:buFont typeface="Arial" panose="020B0604020202020204" pitchFamily="34" charset="0"/>
              <a:buNone/>
            </a:pPr>
            <a:endParaRPr lang="en-US" sz="2400">
              <a:cs typeface="Calibri"/>
            </a:endParaRPr>
          </a:p>
        </p:txBody>
      </p:sp>
      <p:sp>
        <p:nvSpPr>
          <p:cNvPr id="20" name="Content Placeholder 2">
            <a:extLst>
              <a:ext uri="{FF2B5EF4-FFF2-40B4-BE49-F238E27FC236}">
                <a16:creationId xmlns:a16="http://schemas.microsoft.com/office/drawing/2014/main" id="{1011DAAF-2B22-22A8-8198-2F010277F271}"/>
              </a:ext>
            </a:extLst>
          </p:cNvPr>
          <p:cNvSpPr>
            <a:spLocks noGrp="1"/>
          </p:cNvSpPr>
          <p:nvPr userDrawn="1"/>
        </p:nvSpPr>
        <p:spPr>
          <a:xfrm>
            <a:off x="5540283" y="4616720"/>
            <a:ext cx="6709831" cy="12654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Calibri"/>
              </a:rPr>
              <a:t>C.)  [Correct answer choice]</a:t>
            </a:r>
          </a:p>
        </p:txBody>
      </p:sp>
    </p:spTree>
    <p:extLst>
      <p:ext uri="{BB962C8B-B14F-4D97-AF65-F5344CB8AC3E}">
        <p14:creationId xmlns:p14="http://schemas.microsoft.com/office/powerpoint/2010/main" val="104923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30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7000"/>
                            </p:stCondLst>
                            <p:childTnLst>
                              <p:par>
                                <p:cTn id="14" presetID="1" presetClass="entr" presetSubtype="0" fill="hold" grpId="0" nodeType="afterEffect">
                                  <p:stCondLst>
                                    <p:cond delay="30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0000"/>
                            </p:stCondLst>
                            <p:childTnLst>
                              <p:par>
                                <p:cTn id="17" presetID="10" presetClass="exit" presetSubtype="0" fill="hold" grpId="1" nodeType="afterEffect">
                                  <p:stCondLst>
                                    <p:cond delay="400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1" nodeType="withEffect">
                                  <p:stCondLst>
                                    <p:cond delay="400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par>
                          <p:cTn id="23" fill="hold">
                            <p:stCondLst>
                              <p:cond delay="14500"/>
                            </p:stCondLst>
                            <p:childTnLst>
                              <p:par>
                                <p:cTn id="24" presetID="64" presetClass="path" presetSubtype="0" accel="50000" decel="50000" fill="hold" grpId="1" nodeType="afterEffect">
                                  <p:stCondLst>
                                    <p:cond delay="1000"/>
                                  </p:stCondLst>
                                  <p:childTnLst>
                                    <p:animMotion origin="layout" path="M 2.70833E-6 2.22222E-6 L 2.70833E-6 -0.25 " pathEditMode="relative" rAng="0" ptsTypes="AA">
                                      <p:cBhvr>
                                        <p:cTn id="25" dur="2000" fill="hold"/>
                                        <p:tgtEl>
                                          <p:spTgt spid="20"/>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p:bldP spid="18" grpId="1"/>
      <p:bldP spid="19" grpId="0"/>
      <p:bldP spid="19" grpId="1"/>
      <p:bldP spid="20" grpId="0"/>
      <p:bldP spid="20" grpId="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95F1E2-ABF8-5B89-ECD6-37FF60E61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0D9CE-98A0-9A74-50B4-587D2A0D43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D45CD-7EEB-C0AF-AC43-96F6B00F5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817A1-3EC4-45DF-9169-FE8586FE7680}" type="datetimeFigureOut">
              <a:rPr lang="en-US" smtClean="0"/>
              <a:t>1/24/2024</a:t>
            </a:fld>
            <a:endParaRPr lang="en-US"/>
          </a:p>
        </p:txBody>
      </p:sp>
      <p:sp>
        <p:nvSpPr>
          <p:cNvPr id="5" name="Footer Placeholder 4">
            <a:extLst>
              <a:ext uri="{FF2B5EF4-FFF2-40B4-BE49-F238E27FC236}">
                <a16:creationId xmlns:a16="http://schemas.microsoft.com/office/drawing/2014/main" id="{B357CE4F-DE15-1F11-5DE6-221B8EED7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E85947-E7C9-6EDF-E4F7-28CEA2F86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312E1-2BDF-4BA5-A33C-925FD46B60B8}" type="slidenum">
              <a:rPr lang="en-US" smtClean="0"/>
              <a:t>‹#›</a:t>
            </a:fld>
            <a:endParaRPr lang="en-US"/>
          </a:p>
        </p:txBody>
      </p:sp>
    </p:spTree>
    <p:extLst>
      <p:ext uri="{BB962C8B-B14F-4D97-AF65-F5344CB8AC3E}">
        <p14:creationId xmlns:p14="http://schemas.microsoft.com/office/powerpoint/2010/main" val="3985516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0" r:id="rId4"/>
    <p:sldLayoutId id="2147483673" r:id="rId5"/>
    <p:sldLayoutId id="2147483674" r:id="rId6"/>
    <p:sldLayoutId id="2147483678" r:id="rId7"/>
    <p:sldLayoutId id="2147483677" r:id="rId8"/>
    <p:sldLayoutId id="2147483675" r:id="rId9"/>
    <p:sldLayoutId id="2147483680" r:id="rId10"/>
    <p:sldLayoutId id="2147483679" r:id="rId11"/>
    <p:sldLayoutId id="2147483663"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7.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80.svg"/></Relationships>
</file>

<file path=ppt/slides/_rels/slide22.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18" Type="http://schemas.openxmlformats.org/officeDocument/2006/relationships/image" Target="../media/image104.sv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image" Target="../media/image98.svg"/><Relationship Id="rId17" Type="http://schemas.openxmlformats.org/officeDocument/2006/relationships/image" Target="../media/image103.png"/><Relationship Id="rId2" Type="http://schemas.openxmlformats.org/officeDocument/2006/relationships/notesSlide" Target="../notesSlides/notesSlide23.xml"/><Relationship Id="rId16" Type="http://schemas.openxmlformats.org/officeDocument/2006/relationships/image" Target="../media/image102.svg"/><Relationship Id="rId1" Type="http://schemas.openxmlformats.org/officeDocument/2006/relationships/slideLayout" Target="../slideLayouts/slideLayout3.xml"/><Relationship Id="rId6" Type="http://schemas.openxmlformats.org/officeDocument/2006/relationships/image" Target="../media/image41.svg"/><Relationship Id="rId11" Type="http://schemas.openxmlformats.org/officeDocument/2006/relationships/image" Target="../media/image97.png"/><Relationship Id="rId5" Type="http://schemas.openxmlformats.org/officeDocument/2006/relationships/image" Target="../media/image40.png"/><Relationship Id="rId15" Type="http://schemas.openxmlformats.org/officeDocument/2006/relationships/image" Target="../media/image101.png"/><Relationship Id="rId10" Type="http://schemas.openxmlformats.org/officeDocument/2006/relationships/image" Target="../media/image96.svg"/><Relationship Id="rId4" Type="http://schemas.openxmlformats.org/officeDocument/2006/relationships/image" Target="../media/image92.svg"/><Relationship Id="rId9" Type="http://schemas.openxmlformats.org/officeDocument/2006/relationships/image" Target="../media/image95.png"/><Relationship Id="rId14" Type="http://schemas.openxmlformats.org/officeDocument/2006/relationships/image" Target="../media/image10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12.svg"/><Relationship Id="rId5" Type="http://schemas.openxmlformats.org/officeDocument/2006/relationships/diagramQuickStyle" Target="../diagrams/quickStyle1.xml"/><Relationship Id="rId10" Type="http://schemas.openxmlformats.org/officeDocument/2006/relationships/image" Target="../media/image111.png"/><Relationship Id="rId4" Type="http://schemas.openxmlformats.org/officeDocument/2006/relationships/diagramLayout" Target="../diagrams/layout1.xml"/><Relationship Id="rId9" Type="http://schemas.openxmlformats.org/officeDocument/2006/relationships/image" Target="../media/image110.svg"/></Relationships>
</file>

<file path=ppt/slides/_rels/slide3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audio" Target="../media/audio1.wav"/><Relationship Id="rId7" Type="http://schemas.openxmlformats.org/officeDocument/2006/relationships/image" Target="../media/image115.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06.png"/><Relationship Id="rId5" Type="http://schemas.openxmlformats.org/officeDocument/2006/relationships/image" Target="../media/image114.png"/><Relationship Id="rId10" Type="http://schemas.openxmlformats.org/officeDocument/2006/relationships/image" Target="../media/image118.svg"/><Relationship Id="rId4" Type="http://schemas.openxmlformats.org/officeDocument/2006/relationships/image" Target="../media/image113.png"/><Relationship Id="rId9" Type="http://schemas.openxmlformats.org/officeDocument/2006/relationships/image" Target="../media/image117.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8.sv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05.png"/></Relationships>
</file>

<file path=ppt/slides/_rels/slide36.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audio" Target="../media/audio1.wav"/><Relationship Id="rId7" Type="http://schemas.openxmlformats.org/officeDocument/2006/relationships/image" Target="../media/image117.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108.png"/><Relationship Id="rId5" Type="http://schemas.openxmlformats.org/officeDocument/2006/relationships/image" Target="../media/image116.png"/><Relationship Id="rId10" Type="http://schemas.openxmlformats.org/officeDocument/2006/relationships/image" Target="../media/image120.svg"/><Relationship Id="rId4" Type="http://schemas.openxmlformats.org/officeDocument/2006/relationships/image" Target="../media/image105.png"/><Relationship Id="rId9" Type="http://schemas.openxmlformats.org/officeDocument/2006/relationships/image" Target="../media/image119.png"/></Relationships>
</file>

<file path=ppt/slides/_rels/slide3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123.svg"/><Relationship Id="rId4" Type="http://schemas.openxmlformats.org/officeDocument/2006/relationships/image" Target="../media/image122.png"/></Relationships>
</file>

<file path=ppt/slides/_rels/slide38.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24.png"/><Relationship Id="rId7" Type="http://schemas.openxmlformats.org/officeDocument/2006/relationships/image" Target="../media/image126.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04.svg"/><Relationship Id="rId5" Type="http://schemas.openxmlformats.org/officeDocument/2006/relationships/image" Target="../media/image103.png"/><Relationship Id="rId10" Type="http://schemas.openxmlformats.org/officeDocument/2006/relationships/image" Target="../media/image129.svg"/><Relationship Id="rId4" Type="http://schemas.openxmlformats.org/officeDocument/2006/relationships/image" Target="../media/image125.svg"/><Relationship Id="rId9" Type="http://schemas.openxmlformats.org/officeDocument/2006/relationships/image" Target="../media/image128.png"/></Relationships>
</file>

<file path=ppt/slides/_rels/slide39.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33.svg"/><Relationship Id="rId5" Type="http://schemas.openxmlformats.org/officeDocument/2006/relationships/image" Target="../media/image132.png"/><Relationship Id="rId4" Type="http://schemas.openxmlformats.org/officeDocument/2006/relationships/image" Target="../media/image131.svg"/></Relationships>
</file>

<file path=ppt/slides/_rels/slide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35.svg"/><Relationship Id="rId9"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8.xml"/><Relationship Id="rId4" Type="http://schemas.openxmlformats.org/officeDocument/2006/relationships/image" Target="../media/image138.png"/></Relationships>
</file>

<file path=ppt/slides/_rels/slide4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41.wmf"/></Relationships>
</file>

<file path=ppt/slides/_rels/slide43.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43.jpeg"/></Relationships>
</file>

<file path=ppt/slides/_rels/slide4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reports.oah.state.nc.us/ncac/title%2007%20-%20natural%20and%20cultural%20resources/chapter%2004%20-%20archives%20and%20history/subchapter%20m/07%20ncac%2004m%20.0510.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46.svg"/><Relationship Id="rId2" Type="http://schemas.openxmlformats.org/officeDocument/2006/relationships/image" Target="../media/image14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archives.ncdcr.gov/governmen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CF58-2A47-0B66-76A6-41A0BC3C3529}"/>
              </a:ext>
            </a:extLst>
          </p:cNvPr>
          <p:cNvSpPr>
            <a:spLocks noGrp="1"/>
          </p:cNvSpPr>
          <p:nvPr>
            <p:ph type="ctrTitle"/>
          </p:nvPr>
        </p:nvSpPr>
        <p:spPr/>
        <p:txBody>
          <a:bodyPr>
            <a:normAutofit fontScale="90000"/>
          </a:bodyPr>
          <a:lstStyle/>
          <a:p>
            <a:r>
              <a:rPr lang="en-US"/>
              <a:t>Managing Digital Records:</a:t>
            </a:r>
            <a:br>
              <a:rPr lang="en-US"/>
            </a:br>
            <a:r>
              <a:rPr lang="en-US"/>
              <a:t>Administration Change Edition</a:t>
            </a:r>
          </a:p>
        </p:txBody>
      </p:sp>
      <p:sp>
        <p:nvSpPr>
          <p:cNvPr id="3" name="Subtitle 2">
            <a:extLst>
              <a:ext uri="{FF2B5EF4-FFF2-40B4-BE49-F238E27FC236}">
                <a16:creationId xmlns:a16="http://schemas.microsoft.com/office/drawing/2014/main" id="{DD34B6C0-93C0-8123-EEEF-0E8649C22F37}"/>
              </a:ext>
            </a:extLst>
          </p:cNvPr>
          <p:cNvSpPr>
            <a:spLocks noGrp="1"/>
          </p:cNvSpPr>
          <p:nvPr>
            <p:ph type="subTitle" idx="1"/>
          </p:nvPr>
        </p:nvSpPr>
        <p:spPr/>
        <p:txBody>
          <a:bodyPr vert="horz" lIns="91440" tIns="45720" rIns="91440" bIns="45720" rtlCol="0" anchor="ctr">
            <a:normAutofit/>
          </a:bodyPr>
          <a:lstStyle/>
          <a:p>
            <a:r>
              <a:rPr lang="en-US"/>
              <a:t>Francesca Perez Evans</a:t>
            </a:r>
          </a:p>
          <a:p>
            <a:r>
              <a:rPr lang="en-US"/>
              <a:t>Records Management Consultant</a:t>
            </a:r>
          </a:p>
        </p:txBody>
      </p:sp>
    </p:spTree>
    <p:extLst>
      <p:ext uri="{BB962C8B-B14F-4D97-AF65-F5344CB8AC3E}">
        <p14:creationId xmlns:p14="http://schemas.microsoft.com/office/powerpoint/2010/main" val="200047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9EC293F-A939-5F61-4570-41FEE04733DD}"/>
              </a:ext>
            </a:extLst>
          </p:cNvPr>
          <p:cNvSpPr/>
          <p:nvPr/>
        </p:nvSpPr>
        <p:spPr>
          <a:xfrm>
            <a:off x="1240971" y="2166257"/>
            <a:ext cx="2950028" cy="2873828"/>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AFF0660-7A26-2517-C6A5-ACF4472962C7}"/>
              </a:ext>
            </a:extLst>
          </p:cNvPr>
          <p:cNvSpPr/>
          <p:nvPr/>
        </p:nvSpPr>
        <p:spPr>
          <a:xfrm>
            <a:off x="4620986" y="2166257"/>
            <a:ext cx="2950028" cy="2873828"/>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4422E0-C097-27B3-486A-54B847F914ED}"/>
              </a:ext>
            </a:extLst>
          </p:cNvPr>
          <p:cNvSpPr/>
          <p:nvPr/>
        </p:nvSpPr>
        <p:spPr>
          <a:xfrm>
            <a:off x="8001001" y="2166257"/>
            <a:ext cx="2950028" cy="2873828"/>
          </a:xfrm>
          <a:prstGeom prst="ellipse">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9D7459-6253-A0BC-2D69-C67E36DDF4C8}"/>
              </a:ext>
            </a:extLst>
          </p:cNvPr>
          <p:cNvSpPr txBox="1"/>
          <p:nvPr/>
        </p:nvSpPr>
        <p:spPr>
          <a:xfrm>
            <a:off x="1651908" y="2941451"/>
            <a:ext cx="2166256" cy="1323439"/>
          </a:xfrm>
          <a:prstGeom prst="rect">
            <a:avLst/>
          </a:prstGeom>
          <a:noFill/>
        </p:spPr>
        <p:txBody>
          <a:bodyPr wrap="square" rtlCol="0">
            <a:spAutoFit/>
          </a:bodyPr>
          <a:lstStyle/>
          <a:p>
            <a:pPr algn="ctr"/>
            <a:r>
              <a:rPr lang="en-US" sz="4000" dirty="0">
                <a:solidFill>
                  <a:schemeClr val="bg1"/>
                </a:solidFill>
                <a:latin typeface="+mj-lt"/>
              </a:rPr>
              <a:t>Record Copy</a:t>
            </a:r>
          </a:p>
        </p:txBody>
      </p:sp>
      <p:sp>
        <p:nvSpPr>
          <p:cNvPr id="12" name="TextBox 11">
            <a:extLst>
              <a:ext uri="{FF2B5EF4-FFF2-40B4-BE49-F238E27FC236}">
                <a16:creationId xmlns:a16="http://schemas.microsoft.com/office/drawing/2014/main" id="{E07FAD82-57E7-D43D-88E4-F487B8EB4DA3}"/>
              </a:ext>
            </a:extLst>
          </p:cNvPr>
          <p:cNvSpPr txBox="1"/>
          <p:nvPr/>
        </p:nvSpPr>
        <p:spPr>
          <a:xfrm>
            <a:off x="4582885" y="3021607"/>
            <a:ext cx="2950028" cy="1323439"/>
          </a:xfrm>
          <a:prstGeom prst="rect">
            <a:avLst/>
          </a:prstGeom>
          <a:noFill/>
        </p:spPr>
        <p:txBody>
          <a:bodyPr wrap="square" rtlCol="0">
            <a:spAutoFit/>
          </a:bodyPr>
          <a:lstStyle/>
          <a:p>
            <a:pPr algn="ctr"/>
            <a:r>
              <a:rPr lang="en-US" sz="4000" dirty="0">
                <a:solidFill>
                  <a:schemeClr val="bg1"/>
                </a:solidFill>
                <a:latin typeface="+mj-lt"/>
              </a:rPr>
              <a:t>Reference Copy</a:t>
            </a:r>
          </a:p>
        </p:txBody>
      </p:sp>
      <p:sp>
        <p:nvSpPr>
          <p:cNvPr id="18" name="TextBox 17">
            <a:extLst>
              <a:ext uri="{FF2B5EF4-FFF2-40B4-BE49-F238E27FC236}">
                <a16:creationId xmlns:a16="http://schemas.microsoft.com/office/drawing/2014/main" id="{E700608B-D2F9-9DB1-D1A8-3C01236276B0}"/>
              </a:ext>
            </a:extLst>
          </p:cNvPr>
          <p:cNvSpPr txBox="1"/>
          <p:nvPr/>
        </p:nvSpPr>
        <p:spPr>
          <a:xfrm>
            <a:off x="7859487" y="3015341"/>
            <a:ext cx="3233056" cy="1323439"/>
          </a:xfrm>
          <a:prstGeom prst="rect">
            <a:avLst/>
          </a:prstGeom>
          <a:noFill/>
        </p:spPr>
        <p:txBody>
          <a:bodyPr wrap="square" rtlCol="0">
            <a:spAutoFit/>
          </a:bodyPr>
          <a:lstStyle/>
          <a:p>
            <a:pPr algn="ctr"/>
            <a:r>
              <a:rPr lang="en-US" sz="4000" dirty="0">
                <a:solidFill>
                  <a:schemeClr val="bg1"/>
                </a:solidFill>
                <a:latin typeface="+mj-lt"/>
              </a:rPr>
              <a:t>Transitory Record</a:t>
            </a:r>
          </a:p>
        </p:txBody>
      </p:sp>
    </p:spTree>
    <p:extLst>
      <p:ext uri="{BB962C8B-B14F-4D97-AF65-F5344CB8AC3E}">
        <p14:creationId xmlns:p14="http://schemas.microsoft.com/office/powerpoint/2010/main" val="121054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371EA6B-D8F3-06AD-9D32-4349E65DC521}"/>
              </a:ext>
            </a:extLst>
          </p:cNvPr>
          <p:cNvGrpSpPr/>
          <p:nvPr/>
        </p:nvGrpSpPr>
        <p:grpSpPr>
          <a:xfrm>
            <a:off x="8140001" y="1338861"/>
            <a:ext cx="3085240" cy="4767944"/>
            <a:chOff x="8140001" y="1338861"/>
            <a:chExt cx="3085240" cy="4767944"/>
          </a:xfrm>
        </p:grpSpPr>
        <p:grpSp>
          <p:nvGrpSpPr>
            <p:cNvPr id="2" name="Group 1">
              <a:extLst>
                <a:ext uri="{FF2B5EF4-FFF2-40B4-BE49-F238E27FC236}">
                  <a16:creationId xmlns:a16="http://schemas.microsoft.com/office/drawing/2014/main" id="{28F9CFE0-0E86-C1A4-9D3E-65CFF697009D}"/>
                </a:ext>
              </a:extLst>
            </p:cNvPr>
            <p:cNvGrpSpPr/>
            <p:nvPr/>
          </p:nvGrpSpPr>
          <p:grpSpPr>
            <a:xfrm>
              <a:off x="8140001" y="3270725"/>
              <a:ext cx="3085240" cy="2836080"/>
              <a:chOff x="8070553" y="2796163"/>
              <a:chExt cx="3085240" cy="2836080"/>
            </a:xfrm>
          </p:grpSpPr>
          <p:sp>
            <p:nvSpPr>
              <p:cNvPr id="3" name="Freeform: Shape 2">
                <a:extLst>
                  <a:ext uri="{FF2B5EF4-FFF2-40B4-BE49-F238E27FC236}">
                    <a16:creationId xmlns:a16="http://schemas.microsoft.com/office/drawing/2014/main" id="{D1431C69-120B-CC12-04BD-1858B79A41C2}"/>
                  </a:ext>
                </a:extLst>
              </p:cNvPr>
              <p:cNvSpPr/>
              <p:nvPr/>
            </p:nvSpPr>
            <p:spPr>
              <a:xfrm>
                <a:off x="8070553"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Transitory</a:t>
                </a:r>
              </a:p>
            </p:txBody>
          </p:sp>
          <p:sp>
            <p:nvSpPr>
              <p:cNvPr id="4" name="Freeform: Shape 3">
                <a:extLst>
                  <a:ext uri="{FF2B5EF4-FFF2-40B4-BE49-F238E27FC236}">
                    <a16:creationId xmlns:a16="http://schemas.microsoft.com/office/drawing/2014/main" id="{989BBE95-0805-3B53-E8F6-EE2073A9E678}"/>
                  </a:ext>
                </a:extLst>
              </p:cNvPr>
              <p:cNvSpPr/>
              <p:nvPr/>
            </p:nvSpPr>
            <p:spPr>
              <a:xfrm>
                <a:off x="8070553"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285750" algn="ctr" defTabSz="1244600">
                  <a:lnSpc>
                    <a:spcPct val="90000"/>
                  </a:lnSpc>
                  <a:spcBef>
                    <a:spcPct val="0"/>
                  </a:spcBef>
                  <a:spcAft>
                    <a:spcPct val="15000"/>
                  </a:spcAft>
                  <a:buNone/>
                </a:pPr>
                <a:r>
                  <a:rPr lang="en-US" sz="3100" kern="1200"/>
                  <a:t>Minimal </a:t>
                </a:r>
              </a:p>
              <a:p>
                <a:pPr marL="0" lvl="1" indent="-285750" algn="ctr" defTabSz="1244600">
                  <a:lnSpc>
                    <a:spcPct val="90000"/>
                  </a:lnSpc>
                  <a:spcBef>
                    <a:spcPct val="0"/>
                  </a:spcBef>
                  <a:spcAft>
                    <a:spcPct val="15000"/>
                  </a:spcAft>
                  <a:buNone/>
                </a:pPr>
                <a:r>
                  <a:rPr lang="en-US" sz="3100" kern="1200"/>
                  <a:t>Intrinsic Value</a:t>
                </a:r>
              </a:p>
            </p:txBody>
          </p:sp>
        </p:grpSp>
        <p:pic>
          <p:nvPicPr>
            <p:cNvPr id="15" name="Graphic 14" descr="Shredder with solid fill">
              <a:extLst>
                <a:ext uri="{FF2B5EF4-FFF2-40B4-BE49-F238E27FC236}">
                  <a16:creationId xmlns:a16="http://schemas.microsoft.com/office/drawing/2014/main" id="{6D9ECEDD-E93F-7709-31A9-17ECF9E565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7789" y="1338861"/>
              <a:ext cx="1847947" cy="1847947"/>
            </a:xfrm>
            <a:prstGeom prst="rect">
              <a:avLst/>
            </a:prstGeom>
          </p:spPr>
        </p:pic>
      </p:grpSp>
      <p:grpSp>
        <p:nvGrpSpPr>
          <p:cNvPr id="28" name="Group 27">
            <a:extLst>
              <a:ext uri="{FF2B5EF4-FFF2-40B4-BE49-F238E27FC236}">
                <a16:creationId xmlns:a16="http://schemas.microsoft.com/office/drawing/2014/main" id="{A57312D8-07EA-7569-FBAB-8B40CB06A566}"/>
              </a:ext>
            </a:extLst>
          </p:cNvPr>
          <p:cNvGrpSpPr/>
          <p:nvPr/>
        </p:nvGrpSpPr>
        <p:grpSpPr>
          <a:xfrm>
            <a:off x="4622827" y="953042"/>
            <a:ext cx="3085240" cy="5153763"/>
            <a:chOff x="4622827" y="953042"/>
            <a:chExt cx="3085240" cy="5153763"/>
          </a:xfrm>
        </p:grpSpPr>
        <p:grpSp>
          <p:nvGrpSpPr>
            <p:cNvPr id="6" name="Group 5">
              <a:extLst>
                <a:ext uri="{FF2B5EF4-FFF2-40B4-BE49-F238E27FC236}">
                  <a16:creationId xmlns:a16="http://schemas.microsoft.com/office/drawing/2014/main" id="{8BD3D4A2-6B91-63DF-3E4B-B84EAA1CAA9C}"/>
                </a:ext>
              </a:extLst>
            </p:cNvPr>
            <p:cNvGrpSpPr/>
            <p:nvPr/>
          </p:nvGrpSpPr>
          <p:grpSpPr>
            <a:xfrm>
              <a:off x="4622827" y="3270725"/>
              <a:ext cx="3085240" cy="2836080"/>
              <a:chOff x="4553379" y="2796163"/>
              <a:chExt cx="3085240" cy="2836080"/>
            </a:xfrm>
          </p:grpSpPr>
          <p:sp>
            <p:nvSpPr>
              <p:cNvPr id="7" name="Freeform: Shape 6">
                <a:extLst>
                  <a:ext uri="{FF2B5EF4-FFF2-40B4-BE49-F238E27FC236}">
                    <a16:creationId xmlns:a16="http://schemas.microsoft.com/office/drawing/2014/main" id="{C60B5412-7B36-E3BA-42C0-8608ACCEC772}"/>
                  </a:ext>
                </a:extLst>
              </p:cNvPr>
              <p:cNvSpPr/>
              <p:nvPr/>
            </p:nvSpPr>
            <p:spPr>
              <a:xfrm>
                <a:off x="4553379"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Reference</a:t>
                </a:r>
                <a:endParaRPr lang="en-US" sz="3200" kern="1200">
                  <a:latin typeface="+mj-lt"/>
                </a:endParaRPr>
              </a:p>
            </p:txBody>
          </p:sp>
          <p:sp>
            <p:nvSpPr>
              <p:cNvPr id="8" name="Freeform: Shape 7">
                <a:extLst>
                  <a:ext uri="{FF2B5EF4-FFF2-40B4-BE49-F238E27FC236}">
                    <a16:creationId xmlns:a16="http://schemas.microsoft.com/office/drawing/2014/main" id="{0C744FC2-7D19-ACE1-8ABF-F5A5F8B5B0F5}"/>
                  </a:ext>
                </a:extLst>
              </p:cNvPr>
              <p:cNvSpPr/>
              <p:nvPr/>
            </p:nvSpPr>
            <p:spPr>
              <a:xfrm>
                <a:off x="4553379"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285750" algn="ctr" defTabSz="1244600">
                  <a:lnSpc>
                    <a:spcPct val="90000"/>
                  </a:lnSpc>
                  <a:spcBef>
                    <a:spcPct val="0"/>
                  </a:spcBef>
                  <a:spcAft>
                    <a:spcPct val="15000"/>
                  </a:spcAft>
                  <a:buNone/>
                </a:pPr>
                <a:r>
                  <a:rPr lang="en-US" sz="3100" kern="1200"/>
                  <a:t>Copy Intended For Easy Access To Information</a:t>
                </a:r>
              </a:p>
            </p:txBody>
          </p:sp>
        </p:grpSp>
        <p:pic>
          <p:nvPicPr>
            <p:cNvPr id="17" name="Graphic 16" descr="Photocopier with solid fill">
              <a:extLst>
                <a:ext uri="{FF2B5EF4-FFF2-40B4-BE49-F238E27FC236}">
                  <a16:creationId xmlns:a16="http://schemas.microsoft.com/office/drawing/2014/main" id="{164FA574-3C69-5F56-9153-3BF9E93FED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9117" y="953042"/>
              <a:ext cx="2233766" cy="2233766"/>
            </a:xfrm>
            <a:prstGeom prst="rect">
              <a:avLst/>
            </a:prstGeom>
          </p:spPr>
        </p:pic>
      </p:grpSp>
      <p:grpSp>
        <p:nvGrpSpPr>
          <p:cNvPr id="27" name="Group 26">
            <a:extLst>
              <a:ext uri="{FF2B5EF4-FFF2-40B4-BE49-F238E27FC236}">
                <a16:creationId xmlns:a16="http://schemas.microsoft.com/office/drawing/2014/main" id="{AC90A7B4-58C1-5626-EC1D-CE2EE694CEC0}"/>
              </a:ext>
            </a:extLst>
          </p:cNvPr>
          <p:cNvGrpSpPr/>
          <p:nvPr/>
        </p:nvGrpSpPr>
        <p:grpSpPr>
          <a:xfrm>
            <a:off x="1105652" y="1147942"/>
            <a:ext cx="3085240" cy="4958863"/>
            <a:chOff x="1105652" y="1147942"/>
            <a:chExt cx="3085240" cy="4958863"/>
          </a:xfrm>
        </p:grpSpPr>
        <p:grpSp>
          <p:nvGrpSpPr>
            <p:cNvPr id="10" name="Group 9">
              <a:extLst>
                <a:ext uri="{FF2B5EF4-FFF2-40B4-BE49-F238E27FC236}">
                  <a16:creationId xmlns:a16="http://schemas.microsoft.com/office/drawing/2014/main" id="{72C9C94B-F998-08AD-2967-1093F3654C20}"/>
                </a:ext>
              </a:extLst>
            </p:cNvPr>
            <p:cNvGrpSpPr/>
            <p:nvPr/>
          </p:nvGrpSpPr>
          <p:grpSpPr>
            <a:xfrm>
              <a:off x="1105652" y="3270725"/>
              <a:ext cx="3085240" cy="2836080"/>
              <a:chOff x="1036204" y="2796163"/>
              <a:chExt cx="3085240" cy="2836080"/>
            </a:xfrm>
          </p:grpSpPr>
          <p:sp>
            <p:nvSpPr>
              <p:cNvPr id="11" name="Freeform: Shape 10">
                <a:extLst>
                  <a:ext uri="{FF2B5EF4-FFF2-40B4-BE49-F238E27FC236}">
                    <a16:creationId xmlns:a16="http://schemas.microsoft.com/office/drawing/2014/main" id="{FC7BB07A-65F3-B5A8-6B6B-BAD59B11F3F2}"/>
                  </a:ext>
                </a:extLst>
              </p:cNvPr>
              <p:cNvSpPr/>
              <p:nvPr/>
            </p:nvSpPr>
            <p:spPr>
              <a:xfrm>
                <a:off x="1036204"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Record</a:t>
                </a:r>
                <a:endParaRPr lang="en-US" sz="3200" kern="1200">
                  <a:latin typeface="+mj-lt"/>
                </a:endParaRPr>
              </a:p>
            </p:txBody>
          </p:sp>
          <p:sp>
            <p:nvSpPr>
              <p:cNvPr id="12" name="Freeform: Shape 11">
                <a:extLst>
                  <a:ext uri="{FF2B5EF4-FFF2-40B4-BE49-F238E27FC236}">
                    <a16:creationId xmlns:a16="http://schemas.microsoft.com/office/drawing/2014/main" id="{D92C7877-81F7-BA31-F5DF-F84CD4CE341B}"/>
                  </a:ext>
                </a:extLst>
              </p:cNvPr>
              <p:cNvSpPr/>
              <p:nvPr/>
            </p:nvSpPr>
            <p:spPr>
              <a:xfrm>
                <a:off x="1036204"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0" algn="ctr" defTabSz="1244600">
                  <a:lnSpc>
                    <a:spcPct val="100000"/>
                  </a:lnSpc>
                  <a:spcBef>
                    <a:spcPct val="0"/>
                  </a:spcBef>
                  <a:spcAft>
                    <a:spcPts val="0"/>
                  </a:spcAft>
                  <a:buNone/>
                </a:pPr>
                <a:r>
                  <a:rPr lang="en-US" sz="3100" kern="1200"/>
                  <a:t>Original</a:t>
                </a:r>
                <a:r>
                  <a:rPr lang="en-US" sz="3100"/>
                  <a:t> Or </a:t>
                </a:r>
                <a:r>
                  <a:rPr lang="en-US" sz="3100" kern="1200"/>
                  <a:t>Official Copy</a:t>
                </a:r>
              </a:p>
            </p:txBody>
          </p:sp>
        </p:grpSp>
        <p:grpSp>
          <p:nvGrpSpPr>
            <p:cNvPr id="26" name="Group 25">
              <a:extLst>
                <a:ext uri="{FF2B5EF4-FFF2-40B4-BE49-F238E27FC236}">
                  <a16:creationId xmlns:a16="http://schemas.microsoft.com/office/drawing/2014/main" id="{607A7930-D362-8206-C6BE-01FEFCC43172}"/>
                </a:ext>
              </a:extLst>
            </p:cNvPr>
            <p:cNvGrpSpPr/>
            <p:nvPr/>
          </p:nvGrpSpPr>
          <p:grpSpPr>
            <a:xfrm>
              <a:off x="1765921" y="1147942"/>
              <a:ext cx="1764701" cy="2039359"/>
              <a:chOff x="1864023" y="1003753"/>
              <a:chExt cx="1764701" cy="2039359"/>
            </a:xfrm>
          </p:grpSpPr>
          <p:pic>
            <p:nvPicPr>
              <p:cNvPr id="21" name="Graphic 20" descr="Contract with solid fill">
                <a:extLst>
                  <a:ext uri="{FF2B5EF4-FFF2-40B4-BE49-F238E27FC236}">
                    <a16:creationId xmlns:a16="http://schemas.microsoft.com/office/drawing/2014/main" id="{F4FD28BE-019F-2864-5E20-CDC4E4401D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4614" y="1003753"/>
                <a:ext cx="1684110" cy="1684110"/>
              </a:xfrm>
              <a:prstGeom prst="rect">
                <a:avLst/>
              </a:prstGeom>
            </p:spPr>
          </p:pic>
          <p:grpSp>
            <p:nvGrpSpPr>
              <p:cNvPr id="25" name="Group 24">
                <a:extLst>
                  <a:ext uri="{FF2B5EF4-FFF2-40B4-BE49-F238E27FC236}">
                    <a16:creationId xmlns:a16="http://schemas.microsoft.com/office/drawing/2014/main" id="{4F6ABC15-384B-BD59-06C7-A18B3A17A347}"/>
                  </a:ext>
                </a:extLst>
              </p:cNvPr>
              <p:cNvGrpSpPr/>
              <p:nvPr/>
            </p:nvGrpSpPr>
            <p:grpSpPr>
              <a:xfrm>
                <a:off x="1864023" y="2120466"/>
                <a:ext cx="922646" cy="922646"/>
                <a:chOff x="1726541" y="2240746"/>
                <a:chExt cx="922646" cy="922646"/>
              </a:xfrm>
            </p:grpSpPr>
            <p:sp>
              <p:nvSpPr>
                <p:cNvPr id="22" name="Oval 21">
                  <a:extLst>
                    <a:ext uri="{FF2B5EF4-FFF2-40B4-BE49-F238E27FC236}">
                      <a16:creationId xmlns:a16="http://schemas.microsoft.com/office/drawing/2014/main" id="{052C48EC-2C4F-B0AE-7FEF-F4E622C17A2A}"/>
                    </a:ext>
                  </a:extLst>
                </p:cNvPr>
                <p:cNvSpPr/>
                <p:nvPr/>
              </p:nvSpPr>
              <p:spPr>
                <a:xfrm>
                  <a:off x="1956857" y="2306891"/>
                  <a:ext cx="462013" cy="46201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Ribbon with solid fill">
                  <a:extLst>
                    <a:ext uri="{FF2B5EF4-FFF2-40B4-BE49-F238E27FC236}">
                      <a16:creationId xmlns:a16="http://schemas.microsoft.com/office/drawing/2014/main" id="{12B592A6-9D2E-936B-CC67-4C16C69CA1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26541" y="2240746"/>
                  <a:ext cx="922646" cy="922646"/>
                </a:xfrm>
                <a:prstGeom prst="rect">
                  <a:avLst/>
                </a:prstGeom>
              </p:spPr>
            </p:pic>
          </p:grpSp>
        </p:grpSp>
      </p:grpSp>
    </p:spTree>
    <p:extLst>
      <p:ext uri="{BB962C8B-B14F-4D97-AF65-F5344CB8AC3E}">
        <p14:creationId xmlns:p14="http://schemas.microsoft.com/office/powerpoint/2010/main" val="175739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A8CA1AA-E62E-E1D9-FB33-DF59FCE231E8}"/>
              </a:ext>
            </a:extLst>
          </p:cNvPr>
          <p:cNvSpPr/>
          <p:nvPr/>
        </p:nvSpPr>
        <p:spPr>
          <a:xfrm>
            <a:off x="1111981" y="988082"/>
            <a:ext cx="2582909" cy="1033163"/>
          </a:xfrm>
          <a:custGeom>
            <a:avLst/>
            <a:gdLst>
              <a:gd name="connsiteX0" fmla="*/ 0 w 2582909"/>
              <a:gd name="connsiteY0" fmla="*/ 0 h 1033163"/>
              <a:gd name="connsiteX1" fmla="*/ 2066328 w 2582909"/>
              <a:gd name="connsiteY1" fmla="*/ 0 h 1033163"/>
              <a:gd name="connsiteX2" fmla="*/ 2582909 w 2582909"/>
              <a:gd name="connsiteY2" fmla="*/ 516582 h 1033163"/>
              <a:gd name="connsiteX3" fmla="*/ 2066328 w 2582909"/>
              <a:gd name="connsiteY3" fmla="*/ 1033163 h 1033163"/>
              <a:gd name="connsiteX4" fmla="*/ 0 w 2582909"/>
              <a:gd name="connsiteY4" fmla="*/ 1033163 h 1033163"/>
              <a:gd name="connsiteX5" fmla="*/ 516582 w 2582909"/>
              <a:gd name="connsiteY5" fmla="*/ 516582 h 1033163"/>
              <a:gd name="connsiteX6" fmla="*/ 0 w 2582909"/>
              <a:gd name="connsiteY6" fmla="*/ 0 h 10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909" h="1033163">
                <a:moveTo>
                  <a:pt x="0" y="0"/>
                </a:moveTo>
                <a:lnTo>
                  <a:pt x="2066328" y="0"/>
                </a:lnTo>
                <a:lnTo>
                  <a:pt x="2582909" y="516582"/>
                </a:lnTo>
                <a:lnTo>
                  <a:pt x="2066328" y="1033163"/>
                </a:lnTo>
                <a:lnTo>
                  <a:pt x="0" y="1033163"/>
                </a:lnTo>
                <a:lnTo>
                  <a:pt x="516582" y="516582"/>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2594" tIns="32004" rIns="548585" bIns="32004" numCol="1" spcCol="1270" anchor="ctr" anchorCtr="0">
            <a:noAutofit/>
          </a:bodyPr>
          <a:lstStyle/>
          <a:p>
            <a:pPr marL="0" lvl="0" indent="0" algn="ctr" defTabSz="1066800">
              <a:lnSpc>
                <a:spcPct val="90000"/>
              </a:lnSpc>
              <a:spcBef>
                <a:spcPct val="0"/>
              </a:spcBef>
              <a:spcAft>
                <a:spcPct val="35000"/>
              </a:spcAft>
              <a:buNone/>
            </a:pPr>
            <a:r>
              <a:rPr lang="en-US" sz="2400" kern="1200"/>
              <a:t>Creation</a:t>
            </a:r>
          </a:p>
        </p:txBody>
      </p:sp>
      <p:sp>
        <p:nvSpPr>
          <p:cNvPr id="19" name="Freeform: Shape 18">
            <a:extLst>
              <a:ext uri="{FF2B5EF4-FFF2-40B4-BE49-F238E27FC236}">
                <a16:creationId xmlns:a16="http://schemas.microsoft.com/office/drawing/2014/main" id="{1267D0A6-ED3B-9917-C442-DE98A820FD91}"/>
              </a:ext>
            </a:extLst>
          </p:cNvPr>
          <p:cNvSpPr/>
          <p:nvPr/>
        </p:nvSpPr>
        <p:spPr>
          <a:xfrm>
            <a:off x="3317702" y="988082"/>
            <a:ext cx="2582909" cy="1033163"/>
          </a:xfrm>
          <a:custGeom>
            <a:avLst/>
            <a:gdLst>
              <a:gd name="connsiteX0" fmla="*/ 0 w 2582909"/>
              <a:gd name="connsiteY0" fmla="*/ 0 h 1033163"/>
              <a:gd name="connsiteX1" fmla="*/ 2066328 w 2582909"/>
              <a:gd name="connsiteY1" fmla="*/ 0 h 1033163"/>
              <a:gd name="connsiteX2" fmla="*/ 2582909 w 2582909"/>
              <a:gd name="connsiteY2" fmla="*/ 516582 h 1033163"/>
              <a:gd name="connsiteX3" fmla="*/ 2066328 w 2582909"/>
              <a:gd name="connsiteY3" fmla="*/ 1033163 h 1033163"/>
              <a:gd name="connsiteX4" fmla="*/ 0 w 2582909"/>
              <a:gd name="connsiteY4" fmla="*/ 1033163 h 1033163"/>
              <a:gd name="connsiteX5" fmla="*/ 516582 w 2582909"/>
              <a:gd name="connsiteY5" fmla="*/ 516582 h 1033163"/>
              <a:gd name="connsiteX6" fmla="*/ 0 w 2582909"/>
              <a:gd name="connsiteY6" fmla="*/ 0 h 10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909" h="1033163">
                <a:moveTo>
                  <a:pt x="0" y="0"/>
                </a:moveTo>
                <a:lnTo>
                  <a:pt x="2066328" y="0"/>
                </a:lnTo>
                <a:lnTo>
                  <a:pt x="2582909" y="516582"/>
                </a:lnTo>
                <a:lnTo>
                  <a:pt x="2066328" y="1033163"/>
                </a:lnTo>
                <a:lnTo>
                  <a:pt x="0" y="1033163"/>
                </a:lnTo>
                <a:lnTo>
                  <a:pt x="516582" y="5165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594" tIns="32004" rIns="548585" bIns="32004" numCol="1" spcCol="1270" anchor="ctr" anchorCtr="0">
            <a:noAutofit/>
          </a:bodyPr>
          <a:lstStyle/>
          <a:p>
            <a:pPr marL="0" lvl="0" indent="0" algn="ctr" defTabSz="1066800">
              <a:lnSpc>
                <a:spcPct val="90000"/>
              </a:lnSpc>
              <a:spcBef>
                <a:spcPct val="0"/>
              </a:spcBef>
              <a:spcAft>
                <a:spcPct val="35000"/>
              </a:spcAft>
              <a:buNone/>
            </a:pPr>
            <a:r>
              <a:rPr lang="en-US" sz="2400" kern="1200"/>
              <a:t>Active Use</a:t>
            </a:r>
          </a:p>
        </p:txBody>
      </p:sp>
      <p:sp>
        <p:nvSpPr>
          <p:cNvPr id="20" name="Freeform: Shape 19">
            <a:extLst>
              <a:ext uri="{FF2B5EF4-FFF2-40B4-BE49-F238E27FC236}">
                <a16:creationId xmlns:a16="http://schemas.microsoft.com/office/drawing/2014/main" id="{94AB9393-3483-85DE-4E4A-A649CDB59ADF}"/>
              </a:ext>
            </a:extLst>
          </p:cNvPr>
          <p:cNvSpPr/>
          <p:nvPr/>
        </p:nvSpPr>
        <p:spPr>
          <a:xfrm>
            <a:off x="5523423" y="988082"/>
            <a:ext cx="2582909" cy="1033163"/>
          </a:xfrm>
          <a:custGeom>
            <a:avLst/>
            <a:gdLst>
              <a:gd name="connsiteX0" fmla="*/ 0 w 2582909"/>
              <a:gd name="connsiteY0" fmla="*/ 0 h 1033163"/>
              <a:gd name="connsiteX1" fmla="*/ 2066328 w 2582909"/>
              <a:gd name="connsiteY1" fmla="*/ 0 h 1033163"/>
              <a:gd name="connsiteX2" fmla="*/ 2582909 w 2582909"/>
              <a:gd name="connsiteY2" fmla="*/ 516582 h 1033163"/>
              <a:gd name="connsiteX3" fmla="*/ 2066328 w 2582909"/>
              <a:gd name="connsiteY3" fmla="*/ 1033163 h 1033163"/>
              <a:gd name="connsiteX4" fmla="*/ 0 w 2582909"/>
              <a:gd name="connsiteY4" fmla="*/ 1033163 h 1033163"/>
              <a:gd name="connsiteX5" fmla="*/ 516582 w 2582909"/>
              <a:gd name="connsiteY5" fmla="*/ 516582 h 1033163"/>
              <a:gd name="connsiteX6" fmla="*/ 0 w 2582909"/>
              <a:gd name="connsiteY6" fmla="*/ 0 h 10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909" h="1033163">
                <a:moveTo>
                  <a:pt x="0" y="0"/>
                </a:moveTo>
                <a:lnTo>
                  <a:pt x="2066328" y="0"/>
                </a:lnTo>
                <a:lnTo>
                  <a:pt x="2582909" y="516582"/>
                </a:lnTo>
                <a:lnTo>
                  <a:pt x="2066328" y="1033163"/>
                </a:lnTo>
                <a:lnTo>
                  <a:pt x="0" y="1033163"/>
                </a:lnTo>
                <a:lnTo>
                  <a:pt x="516582" y="5165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594" tIns="32004" rIns="548585" bIns="32004" numCol="1" spcCol="1270" anchor="ctr" anchorCtr="0">
            <a:noAutofit/>
          </a:bodyPr>
          <a:lstStyle/>
          <a:p>
            <a:pPr marL="0" lvl="0" indent="0" algn="ctr" defTabSz="1066800">
              <a:lnSpc>
                <a:spcPct val="90000"/>
              </a:lnSpc>
              <a:spcBef>
                <a:spcPct val="0"/>
              </a:spcBef>
              <a:spcAft>
                <a:spcPct val="35000"/>
              </a:spcAft>
              <a:buNone/>
            </a:pPr>
            <a:r>
              <a:rPr lang="en-US" sz="2400" kern="1200"/>
              <a:t>Retention</a:t>
            </a:r>
          </a:p>
        </p:txBody>
      </p:sp>
      <p:sp>
        <p:nvSpPr>
          <p:cNvPr id="21" name="Freeform: Shape 20">
            <a:extLst>
              <a:ext uri="{FF2B5EF4-FFF2-40B4-BE49-F238E27FC236}">
                <a16:creationId xmlns:a16="http://schemas.microsoft.com/office/drawing/2014/main" id="{D1CBAA33-AF9B-5924-7F93-EBDF4CC97667}"/>
              </a:ext>
            </a:extLst>
          </p:cNvPr>
          <p:cNvSpPr/>
          <p:nvPr/>
        </p:nvSpPr>
        <p:spPr>
          <a:xfrm>
            <a:off x="7729144" y="988081"/>
            <a:ext cx="2582909" cy="1033163"/>
          </a:xfrm>
          <a:custGeom>
            <a:avLst/>
            <a:gdLst>
              <a:gd name="connsiteX0" fmla="*/ 0 w 2582909"/>
              <a:gd name="connsiteY0" fmla="*/ 0 h 1033163"/>
              <a:gd name="connsiteX1" fmla="*/ 2066328 w 2582909"/>
              <a:gd name="connsiteY1" fmla="*/ 0 h 1033163"/>
              <a:gd name="connsiteX2" fmla="*/ 2582909 w 2582909"/>
              <a:gd name="connsiteY2" fmla="*/ 516582 h 1033163"/>
              <a:gd name="connsiteX3" fmla="*/ 2066328 w 2582909"/>
              <a:gd name="connsiteY3" fmla="*/ 1033163 h 1033163"/>
              <a:gd name="connsiteX4" fmla="*/ 0 w 2582909"/>
              <a:gd name="connsiteY4" fmla="*/ 1033163 h 1033163"/>
              <a:gd name="connsiteX5" fmla="*/ 516582 w 2582909"/>
              <a:gd name="connsiteY5" fmla="*/ 516582 h 1033163"/>
              <a:gd name="connsiteX6" fmla="*/ 0 w 2582909"/>
              <a:gd name="connsiteY6" fmla="*/ 0 h 10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909" h="1033163">
                <a:moveTo>
                  <a:pt x="0" y="0"/>
                </a:moveTo>
                <a:lnTo>
                  <a:pt x="2066328" y="0"/>
                </a:lnTo>
                <a:lnTo>
                  <a:pt x="2582909" y="516582"/>
                </a:lnTo>
                <a:lnTo>
                  <a:pt x="2066328" y="1033163"/>
                </a:lnTo>
                <a:lnTo>
                  <a:pt x="0" y="1033163"/>
                </a:lnTo>
                <a:lnTo>
                  <a:pt x="516582" y="51658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2594" tIns="32004" rIns="548585" bIns="32004" numCol="1" spcCol="1270" anchor="ctr" anchorCtr="0">
            <a:noAutofit/>
          </a:bodyPr>
          <a:lstStyle/>
          <a:p>
            <a:pPr marL="0" lvl="0" indent="0" algn="ctr" defTabSz="1066800">
              <a:lnSpc>
                <a:spcPct val="90000"/>
              </a:lnSpc>
              <a:spcBef>
                <a:spcPct val="0"/>
              </a:spcBef>
              <a:spcAft>
                <a:spcPct val="35000"/>
              </a:spcAft>
              <a:buNone/>
            </a:pPr>
            <a:r>
              <a:rPr lang="en-US" sz="2400" kern="1200"/>
              <a:t>Disposition</a:t>
            </a:r>
          </a:p>
        </p:txBody>
      </p:sp>
      <p:pic>
        <p:nvPicPr>
          <p:cNvPr id="2" name="Graphic 1" descr="Document outline">
            <a:extLst>
              <a:ext uri="{FF2B5EF4-FFF2-40B4-BE49-F238E27FC236}">
                <a16:creationId xmlns:a16="http://schemas.microsoft.com/office/drawing/2014/main" id="{98375188-9A86-1FD5-D286-BE1B027B14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0841" y="3191002"/>
            <a:ext cx="1768098" cy="1768098"/>
          </a:xfrm>
          <a:prstGeom prst="rect">
            <a:avLst/>
          </a:prstGeom>
        </p:spPr>
      </p:pic>
      <p:grpSp>
        <p:nvGrpSpPr>
          <p:cNvPr id="3" name="Group 2">
            <a:extLst>
              <a:ext uri="{FF2B5EF4-FFF2-40B4-BE49-F238E27FC236}">
                <a16:creationId xmlns:a16="http://schemas.microsoft.com/office/drawing/2014/main" id="{D29D01AF-3E82-2E46-B3EB-8F874E1801F6}"/>
              </a:ext>
            </a:extLst>
          </p:cNvPr>
          <p:cNvGrpSpPr/>
          <p:nvPr/>
        </p:nvGrpSpPr>
        <p:grpSpPr>
          <a:xfrm>
            <a:off x="2438877" y="4996984"/>
            <a:ext cx="2512026" cy="1635474"/>
            <a:chOff x="2472407" y="1469622"/>
            <a:chExt cx="2977732" cy="1730914"/>
          </a:xfrm>
        </p:grpSpPr>
        <p:sp>
          <p:nvSpPr>
            <p:cNvPr id="4" name="Rectangle: Rounded Corners 3">
              <a:extLst>
                <a:ext uri="{FF2B5EF4-FFF2-40B4-BE49-F238E27FC236}">
                  <a16:creationId xmlns:a16="http://schemas.microsoft.com/office/drawing/2014/main" id="{AF754BBD-157E-6D92-E72A-9CE2E4119213}"/>
                </a:ext>
              </a:extLst>
            </p:cNvPr>
            <p:cNvSpPr/>
            <p:nvPr/>
          </p:nvSpPr>
          <p:spPr>
            <a:xfrm>
              <a:off x="2472407" y="1469622"/>
              <a:ext cx="2977732" cy="170441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45E1F35-A54E-02E4-EB98-143F4FD150E6}"/>
                </a:ext>
              </a:extLst>
            </p:cNvPr>
            <p:cNvSpPr/>
            <p:nvPr/>
          </p:nvSpPr>
          <p:spPr>
            <a:xfrm>
              <a:off x="2799110" y="1772331"/>
              <a:ext cx="322448" cy="2866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50E410-195E-2898-4404-D327956416B4}"/>
                </a:ext>
              </a:extLst>
            </p:cNvPr>
            <p:cNvSpPr/>
            <p:nvPr/>
          </p:nvSpPr>
          <p:spPr>
            <a:xfrm>
              <a:off x="3009927" y="2460179"/>
              <a:ext cx="1902692" cy="740357"/>
            </a:xfrm>
            <a:prstGeom prst="rect">
              <a:avLst/>
            </a:prstGeom>
            <a:solidFill>
              <a:schemeClr val="tx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Document outline">
            <a:extLst>
              <a:ext uri="{FF2B5EF4-FFF2-40B4-BE49-F238E27FC236}">
                <a16:creationId xmlns:a16="http://schemas.microsoft.com/office/drawing/2014/main" id="{CC03DDAB-CDCA-6B03-078E-1B0327A226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1965" y="3191002"/>
            <a:ext cx="1768098" cy="1768098"/>
          </a:xfrm>
          <a:prstGeom prst="rect">
            <a:avLst/>
          </a:prstGeom>
        </p:spPr>
      </p:pic>
      <p:grpSp>
        <p:nvGrpSpPr>
          <p:cNvPr id="8" name="Group 7">
            <a:extLst>
              <a:ext uri="{FF2B5EF4-FFF2-40B4-BE49-F238E27FC236}">
                <a16:creationId xmlns:a16="http://schemas.microsoft.com/office/drawing/2014/main" id="{BDDE36BA-AF19-86E2-620C-1D5EC5815CFA}"/>
              </a:ext>
            </a:extLst>
          </p:cNvPr>
          <p:cNvGrpSpPr/>
          <p:nvPr/>
        </p:nvGrpSpPr>
        <p:grpSpPr>
          <a:xfrm>
            <a:off x="6583476" y="4962512"/>
            <a:ext cx="2505075" cy="1704419"/>
            <a:chOff x="6753225" y="3190948"/>
            <a:chExt cx="2505075" cy="1704419"/>
          </a:xfrm>
        </p:grpSpPr>
        <p:sp>
          <p:nvSpPr>
            <p:cNvPr id="9" name="Rectangle 8">
              <a:extLst>
                <a:ext uri="{FF2B5EF4-FFF2-40B4-BE49-F238E27FC236}">
                  <a16:creationId xmlns:a16="http://schemas.microsoft.com/office/drawing/2014/main" id="{3286913C-9090-6F5D-4C1B-6314FE24D69F}"/>
                </a:ext>
              </a:extLst>
            </p:cNvPr>
            <p:cNvSpPr/>
            <p:nvPr/>
          </p:nvSpPr>
          <p:spPr>
            <a:xfrm>
              <a:off x="6753225" y="3190948"/>
              <a:ext cx="2505075" cy="170441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5B7724-B9F9-D6A2-4DAA-2D41A4571F41}"/>
                </a:ext>
              </a:extLst>
            </p:cNvPr>
            <p:cNvSpPr/>
            <p:nvPr/>
          </p:nvSpPr>
          <p:spPr>
            <a:xfrm>
              <a:off x="7604172" y="3678076"/>
              <a:ext cx="803180" cy="365081"/>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238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onfused person with solid fill">
            <a:extLst>
              <a:ext uri="{FF2B5EF4-FFF2-40B4-BE49-F238E27FC236}">
                <a16:creationId xmlns:a16="http://schemas.microsoft.com/office/drawing/2014/main" id="{8335DC78-43AC-DE25-1D36-EAABF940A8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0720" y="878840"/>
            <a:ext cx="5750560" cy="5750560"/>
          </a:xfrm>
          <a:prstGeom prst="rect">
            <a:avLst/>
          </a:prstGeom>
        </p:spPr>
      </p:pic>
      <p:grpSp>
        <p:nvGrpSpPr>
          <p:cNvPr id="13" name="Group 12">
            <a:extLst>
              <a:ext uri="{FF2B5EF4-FFF2-40B4-BE49-F238E27FC236}">
                <a16:creationId xmlns:a16="http://schemas.microsoft.com/office/drawing/2014/main" id="{CFE0B8FD-FE9C-9F98-BCBA-4074AB27C4E2}"/>
              </a:ext>
            </a:extLst>
          </p:cNvPr>
          <p:cNvGrpSpPr/>
          <p:nvPr/>
        </p:nvGrpSpPr>
        <p:grpSpPr>
          <a:xfrm>
            <a:off x="2733652" y="1666874"/>
            <a:ext cx="1876435" cy="1152525"/>
            <a:chOff x="2733662" y="1219199"/>
            <a:chExt cx="1876435" cy="1152525"/>
          </a:xfrm>
        </p:grpSpPr>
        <p:sp>
          <p:nvSpPr>
            <p:cNvPr id="10" name="TextBox 9">
              <a:extLst>
                <a:ext uri="{FF2B5EF4-FFF2-40B4-BE49-F238E27FC236}">
                  <a16:creationId xmlns:a16="http://schemas.microsoft.com/office/drawing/2014/main" id="{75B9930E-54DA-4A95-BECB-7B87934A3C06}"/>
                </a:ext>
              </a:extLst>
            </p:cNvPr>
            <p:cNvSpPr txBox="1"/>
            <p:nvPr/>
          </p:nvSpPr>
          <p:spPr>
            <a:xfrm>
              <a:off x="2733672" y="1219199"/>
              <a:ext cx="1876425" cy="1152525"/>
            </a:xfrm>
            <a:prstGeom prst="rect">
              <a:avLst/>
            </a:prstGeom>
            <a:solidFill>
              <a:srgbClr val="F96F40"/>
            </a:solidFill>
          </p:spPr>
          <p:txBody>
            <a:bodyPr wrap="square" rtlCol="0">
              <a:spAutoFit/>
            </a:bodyPr>
            <a:lstStyle/>
            <a:p>
              <a:endParaRPr lang="en-US"/>
            </a:p>
          </p:txBody>
        </p:sp>
        <p:sp>
          <p:nvSpPr>
            <p:cNvPr id="11" name="TextBox 10">
              <a:extLst>
                <a:ext uri="{FF2B5EF4-FFF2-40B4-BE49-F238E27FC236}">
                  <a16:creationId xmlns:a16="http://schemas.microsoft.com/office/drawing/2014/main" id="{1774CFFA-BD61-ECE4-96E4-87AA2F0D17D4}"/>
                </a:ext>
              </a:extLst>
            </p:cNvPr>
            <p:cNvSpPr txBox="1"/>
            <p:nvPr/>
          </p:nvSpPr>
          <p:spPr>
            <a:xfrm>
              <a:off x="2733662" y="1334581"/>
              <a:ext cx="1876424" cy="954107"/>
            </a:xfrm>
            <a:prstGeom prst="rect">
              <a:avLst/>
            </a:prstGeom>
            <a:noFill/>
          </p:spPr>
          <p:txBody>
            <a:bodyPr wrap="square" rtlCol="0">
              <a:spAutoFit/>
            </a:bodyPr>
            <a:lstStyle/>
            <a:p>
              <a:pPr algn="ctr"/>
              <a:r>
                <a:rPr lang="en-US" sz="2800">
                  <a:solidFill>
                    <a:schemeClr val="bg1"/>
                  </a:solidFill>
                  <a:latin typeface="+mj-lt"/>
                </a:rPr>
                <a:t>What to Keep</a:t>
              </a:r>
            </a:p>
          </p:txBody>
        </p:sp>
      </p:grpSp>
      <p:grpSp>
        <p:nvGrpSpPr>
          <p:cNvPr id="14" name="Group 13">
            <a:extLst>
              <a:ext uri="{FF2B5EF4-FFF2-40B4-BE49-F238E27FC236}">
                <a16:creationId xmlns:a16="http://schemas.microsoft.com/office/drawing/2014/main" id="{C664DB08-318C-BA4B-F08B-5293C2FFD0A3}"/>
              </a:ext>
            </a:extLst>
          </p:cNvPr>
          <p:cNvGrpSpPr/>
          <p:nvPr/>
        </p:nvGrpSpPr>
        <p:grpSpPr>
          <a:xfrm>
            <a:off x="7581900" y="1666874"/>
            <a:ext cx="1876427" cy="1152525"/>
            <a:chOff x="7581900" y="1666874"/>
            <a:chExt cx="1876427" cy="1152525"/>
          </a:xfrm>
        </p:grpSpPr>
        <p:sp>
          <p:nvSpPr>
            <p:cNvPr id="8" name="TextBox 7">
              <a:extLst>
                <a:ext uri="{FF2B5EF4-FFF2-40B4-BE49-F238E27FC236}">
                  <a16:creationId xmlns:a16="http://schemas.microsoft.com/office/drawing/2014/main" id="{6C010C1B-EEAD-1DD9-9FD3-6F88EE8EE0F6}"/>
                </a:ext>
              </a:extLst>
            </p:cNvPr>
            <p:cNvSpPr txBox="1"/>
            <p:nvPr/>
          </p:nvSpPr>
          <p:spPr>
            <a:xfrm>
              <a:off x="7581902" y="1666874"/>
              <a:ext cx="1876425" cy="1152525"/>
            </a:xfrm>
            <a:prstGeom prst="rect">
              <a:avLst/>
            </a:prstGeom>
            <a:solidFill>
              <a:srgbClr val="F96F40"/>
            </a:solidFill>
          </p:spPr>
          <p:txBody>
            <a:bodyPr wrap="square" rtlCol="0">
              <a:spAutoFit/>
            </a:bodyPr>
            <a:lstStyle/>
            <a:p>
              <a:endParaRPr lang="en-US"/>
            </a:p>
          </p:txBody>
        </p:sp>
        <p:sp>
          <p:nvSpPr>
            <p:cNvPr id="12" name="TextBox 11">
              <a:extLst>
                <a:ext uri="{FF2B5EF4-FFF2-40B4-BE49-F238E27FC236}">
                  <a16:creationId xmlns:a16="http://schemas.microsoft.com/office/drawing/2014/main" id="{6D7D2401-B97D-BC50-2E72-A433004C1719}"/>
                </a:ext>
              </a:extLst>
            </p:cNvPr>
            <p:cNvSpPr txBox="1"/>
            <p:nvPr/>
          </p:nvSpPr>
          <p:spPr>
            <a:xfrm>
              <a:off x="7581900" y="1718993"/>
              <a:ext cx="1876424" cy="1077218"/>
            </a:xfrm>
            <a:prstGeom prst="rect">
              <a:avLst/>
            </a:prstGeom>
            <a:noFill/>
          </p:spPr>
          <p:txBody>
            <a:bodyPr wrap="square" lIns="91440" tIns="45720" rIns="91440" bIns="45720" rtlCol="0" anchor="t">
              <a:spAutoFit/>
            </a:bodyPr>
            <a:lstStyle/>
            <a:p>
              <a:pPr algn="ctr"/>
              <a:r>
                <a:rPr lang="en-US" sz="3200">
                  <a:solidFill>
                    <a:schemeClr val="bg1"/>
                  </a:solidFill>
                  <a:latin typeface="+mj-lt"/>
                </a:rPr>
                <a:t>For How Long</a:t>
              </a:r>
            </a:p>
          </p:txBody>
        </p:sp>
      </p:grpSp>
      <p:grpSp>
        <p:nvGrpSpPr>
          <p:cNvPr id="7" name="Group 6">
            <a:extLst>
              <a:ext uri="{FF2B5EF4-FFF2-40B4-BE49-F238E27FC236}">
                <a16:creationId xmlns:a16="http://schemas.microsoft.com/office/drawing/2014/main" id="{6E4E3E57-1CE3-451C-24CD-66E74FE66522}"/>
              </a:ext>
            </a:extLst>
          </p:cNvPr>
          <p:cNvGrpSpPr/>
          <p:nvPr/>
        </p:nvGrpSpPr>
        <p:grpSpPr>
          <a:xfrm>
            <a:off x="2733641" y="1657019"/>
            <a:ext cx="1876997" cy="1152525"/>
            <a:chOff x="2733644" y="3114346"/>
            <a:chExt cx="1876997" cy="1152525"/>
          </a:xfrm>
        </p:grpSpPr>
        <p:sp>
          <p:nvSpPr>
            <p:cNvPr id="2" name="Rectangle 1">
              <a:extLst>
                <a:ext uri="{FF2B5EF4-FFF2-40B4-BE49-F238E27FC236}">
                  <a16:creationId xmlns:a16="http://schemas.microsoft.com/office/drawing/2014/main" id="{E2B45323-D7A0-AFFC-BDDC-179E346393A0}"/>
                </a:ext>
              </a:extLst>
            </p:cNvPr>
            <p:cNvSpPr/>
            <p:nvPr/>
          </p:nvSpPr>
          <p:spPr>
            <a:xfrm>
              <a:off x="2733644" y="3114346"/>
              <a:ext cx="1876424" cy="1152525"/>
            </a:xfrm>
            <a:prstGeom prst="rect">
              <a:avLst/>
            </a:prstGeom>
            <a:solidFill>
              <a:srgbClr val="F96F40"/>
            </a:solidFill>
            <a:ln>
              <a:solidFill>
                <a:srgbClr val="F96F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8FDF17-727A-7789-6F08-F681B18818E6}"/>
                </a:ext>
              </a:extLst>
            </p:cNvPr>
            <p:cNvSpPr txBox="1"/>
            <p:nvPr/>
          </p:nvSpPr>
          <p:spPr>
            <a:xfrm>
              <a:off x="2734217" y="3161854"/>
              <a:ext cx="1876424" cy="1077218"/>
            </a:xfrm>
            <a:prstGeom prst="rect">
              <a:avLst/>
            </a:prstGeom>
            <a:noFill/>
            <a:ln>
              <a:solidFill>
                <a:srgbClr val="F96F40"/>
              </a:solidFill>
            </a:ln>
          </p:spPr>
          <p:txBody>
            <a:bodyPr wrap="square" rtlCol="0">
              <a:spAutoFit/>
            </a:bodyPr>
            <a:lstStyle/>
            <a:p>
              <a:pPr algn="ctr"/>
              <a:r>
                <a:rPr lang="en-US" sz="3200">
                  <a:solidFill>
                    <a:schemeClr val="bg1"/>
                  </a:solidFill>
                  <a:latin typeface="+mj-lt"/>
                </a:rPr>
                <a:t>What to Keep</a:t>
              </a:r>
            </a:p>
          </p:txBody>
        </p:sp>
      </p:grpSp>
      <p:sp>
        <p:nvSpPr>
          <p:cNvPr id="17" name="TextBox 16">
            <a:extLst>
              <a:ext uri="{FF2B5EF4-FFF2-40B4-BE49-F238E27FC236}">
                <a16:creationId xmlns:a16="http://schemas.microsoft.com/office/drawing/2014/main" id="{2B0433A7-52C1-D5D6-4CC9-4D1437A6788E}"/>
              </a:ext>
            </a:extLst>
          </p:cNvPr>
          <p:cNvSpPr txBox="1"/>
          <p:nvPr/>
        </p:nvSpPr>
        <p:spPr>
          <a:xfrm>
            <a:off x="2647950" y="4876800"/>
            <a:ext cx="1876424" cy="646331"/>
          </a:xfrm>
          <a:prstGeom prst="rect">
            <a:avLst/>
          </a:prstGeom>
          <a:noFill/>
        </p:spPr>
        <p:txBody>
          <a:bodyPr wrap="square" rtlCol="0">
            <a:spAutoFit/>
          </a:bodyPr>
          <a:lstStyle/>
          <a:p>
            <a:pPr algn="ctr"/>
            <a:r>
              <a:rPr lang="en-US">
                <a:solidFill>
                  <a:schemeClr val="bg1"/>
                </a:solidFill>
                <a:latin typeface="+mj-lt"/>
              </a:rPr>
              <a:t>Community Colleges</a:t>
            </a:r>
          </a:p>
        </p:txBody>
      </p:sp>
    </p:spTree>
    <p:extLst>
      <p:ext uri="{BB962C8B-B14F-4D97-AF65-F5344CB8AC3E}">
        <p14:creationId xmlns:p14="http://schemas.microsoft.com/office/powerpoint/2010/main" val="402483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246C7EC4-F593-EEF8-1EE9-804FF69ED18B}"/>
              </a:ext>
            </a:extLst>
          </p:cNvPr>
          <p:cNvPicPr>
            <a:picLocks noChangeAspect="1"/>
          </p:cNvPicPr>
          <p:nvPr/>
        </p:nvPicPr>
        <p:blipFill rotWithShape="1">
          <a:blip r:embed="rId2">
            <a:extLst>
              <a:ext uri="{28A0092B-C50C-407E-A947-70E740481C1C}">
                <a14:useLocalDpi xmlns:a14="http://schemas.microsoft.com/office/drawing/2010/main" val="0"/>
              </a:ext>
            </a:extLst>
          </a:blip>
          <a:srcRect l="2801" t="31578" r="2615" b="30527"/>
          <a:stretch/>
        </p:blipFill>
        <p:spPr>
          <a:xfrm>
            <a:off x="1215851" y="1909186"/>
            <a:ext cx="9204290" cy="3687745"/>
          </a:xfrm>
          <a:prstGeom prst="rect">
            <a:avLst/>
          </a:prstGeom>
        </p:spPr>
      </p:pic>
      <p:grpSp>
        <p:nvGrpSpPr>
          <p:cNvPr id="25" name="Group 24">
            <a:extLst>
              <a:ext uri="{FF2B5EF4-FFF2-40B4-BE49-F238E27FC236}">
                <a16:creationId xmlns:a16="http://schemas.microsoft.com/office/drawing/2014/main" id="{C9FB09CA-C5BB-7A4A-2007-2E1218043779}"/>
              </a:ext>
            </a:extLst>
          </p:cNvPr>
          <p:cNvGrpSpPr/>
          <p:nvPr/>
        </p:nvGrpSpPr>
        <p:grpSpPr>
          <a:xfrm>
            <a:off x="2412293" y="2071850"/>
            <a:ext cx="6330352" cy="2805325"/>
            <a:chOff x="2412293" y="2071850"/>
            <a:chExt cx="6330352" cy="2805325"/>
          </a:xfrm>
        </p:grpSpPr>
        <p:pic>
          <p:nvPicPr>
            <p:cNvPr id="4" name="Graphic 3" descr="Scales of justice with solid fill">
              <a:extLst>
                <a:ext uri="{FF2B5EF4-FFF2-40B4-BE49-F238E27FC236}">
                  <a16:creationId xmlns:a16="http://schemas.microsoft.com/office/drawing/2014/main" id="{48AAD62D-D66A-C8C4-9483-273671D15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2887" y="3057461"/>
              <a:ext cx="1819714" cy="1819714"/>
            </a:xfrm>
            <a:prstGeom prst="rect">
              <a:avLst/>
            </a:prstGeom>
          </p:spPr>
        </p:pic>
        <p:pic>
          <p:nvPicPr>
            <p:cNvPr id="7" name="Graphic 6" descr="Folder Search with solid fill">
              <a:extLst>
                <a:ext uri="{FF2B5EF4-FFF2-40B4-BE49-F238E27FC236}">
                  <a16:creationId xmlns:a16="http://schemas.microsoft.com/office/drawing/2014/main" id="{3045CBC7-7453-18D0-C4E8-3302327134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5803" y="2071850"/>
              <a:ext cx="1352132" cy="1352132"/>
            </a:xfrm>
            <a:prstGeom prst="rect">
              <a:avLst/>
            </a:prstGeom>
          </p:spPr>
        </p:pic>
        <p:pic>
          <p:nvPicPr>
            <p:cNvPr id="15" name="Graphic 14" descr="Filing Box Archive with solid fill">
              <a:extLst>
                <a:ext uri="{FF2B5EF4-FFF2-40B4-BE49-F238E27FC236}">
                  <a16:creationId xmlns:a16="http://schemas.microsoft.com/office/drawing/2014/main" id="{8F7EEB4D-DAFB-0183-8F05-C290142641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99197" y="3205116"/>
              <a:ext cx="914400" cy="914400"/>
            </a:xfrm>
            <a:prstGeom prst="rect">
              <a:avLst/>
            </a:prstGeom>
          </p:spPr>
        </p:pic>
        <p:pic>
          <p:nvPicPr>
            <p:cNvPr id="19" name="Graphic 18" descr="Document with solid fill">
              <a:extLst>
                <a:ext uri="{FF2B5EF4-FFF2-40B4-BE49-F238E27FC236}">
                  <a16:creationId xmlns:a16="http://schemas.microsoft.com/office/drawing/2014/main" id="{98B8AAB0-2B16-276D-8BB2-FB033B8601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66951" y="2210069"/>
              <a:ext cx="1075694" cy="1075694"/>
            </a:xfrm>
            <a:prstGeom prst="rect">
              <a:avLst/>
            </a:prstGeom>
          </p:spPr>
        </p:pic>
        <p:sp>
          <p:nvSpPr>
            <p:cNvPr id="20" name="TextBox 19">
              <a:extLst>
                <a:ext uri="{FF2B5EF4-FFF2-40B4-BE49-F238E27FC236}">
                  <a16:creationId xmlns:a16="http://schemas.microsoft.com/office/drawing/2014/main" id="{BD2140C0-C1B8-3A9D-AE36-12FDD8AA4CD4}"/>
                </a:ext>
              </a:extLst>
            </p:cNvPr>
            <p:cNvSpPr txBox="1"/>
            <p:nvPr/>
          </p:nvSpPr>
          <p:spPr>
            <a:xfrm>
              <a:off x="2412293" y="2800920"/>
              <a:ext cx="2152873" cy="769441"/>
            </a:xfrm>
            <a:prstGeom prst="rect">
              <a:avLst/>
            </a:prstGeom>
            <a:noFill/>
          </p:spPr>
          <p:txBody>
            <a:bodyPr wrap="square" rtlCol="0">
              <a:spAutoFit/>
            </a:bodyPr>
            <a:lstStyle/>
            <a:p>
              <a:pPr algn="ctr"/>
              <a:r>
                <a:rPr lang="en-US" sz="4400" b="1" dirty="0">
                  <a:solidFill>
                    <a:schemeClr val="bg1"/>
                  </a:solidFill>
                  <a:effectLst/>
                </a:rPr>
                <a:t>§ 121</a:t>
              </a:r>
              <a:endParaRPr lang="en-US" sz="4400" dirty="0">
                <a:solidFill>
                  <a:schemeClr val="bg1"/>
                </a:solidFill>
              </a:endParaRPr>
            </a:p>
          </p:txBody>
        </p:sp>
        <p:pic>
          <p:nvPicPr>
            <p:cNvPr id="24" name="Graphic 23" descr="Gavel with solid fill">
              <a:extLst>
                <a:ext uri="{FF2B5EF4-FFF2-40B4-BE49-F238E27FC236}">
                  <a16:creationId xmlns:a16="http://schemas.microsoft.com/office/drawing/2014/main" id="{3E331727-2F92-1F6B-0341-10CCA0E185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16323" y="2245648"/>
              <a:ext cx="914400" cy="914400"/>
            </a:xfrm>
            <a:prstGeom prst="rect">
              <a:avLst/>
            </a:prstGeom>
          </p:spPr>
        </p:pic>
      </p:grpSp>
      <p:sp>
        <p:nvSpPr>
          <p:cNvPr id="2" name="Title 1">
            <a:extLst>
              <a:ext uri="{FF2B5EF4-FFF2-40B4-BE49-F238E27FC236}">
                <a16:creationId xmlns:a16="http://schemas.microsoft.com/office/drawing/2014/main" id="{3D5CD626-7FA7-FD90-0FC2-FCB3CC34EED7}"/>
              </a:ext>
            </a:extLst>
          </p:cNvPr>
          <p:cNvSpPr>
            <a:spLocks noGrp="1"/>
          </p:cNvSpPr>
          <p:nvPr>
            <p:ph type="title"/>
          </p:nvPr>
        </p:nvSpPr>
        <p:spPr/>
        <p:txBody>
          <a:bodyPr/>
          <a:lstStyle/>
          <a:p>
            <a:r>
              <a:rPr lang="en-US" sz="4400" b="0" dirty="0"/>
              <a:t>G.S. 121: Archives &amp; History Act</a:t>
            </a:r>
            <a:endParaRPr lang="en-US" dirty="0"/>
          </a:p>
        </p:txBody>
      </p:sp>
      <p:sp>
        <p:nvSpPr>
          <p:cNvPr id="3" name="Content Placeholder 2">
            <a:extLst>
              <a:ext uri="{FF2B5EF4-FFF2-40B4-BE49-F238E27FC236}">
                <a16:creationId xmlns:a16="http://schemas.microsoft.com/office/drawing/2014/main" id="{72955F5C-ABBD-EB1D-BB6C-430039F7CF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12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BDA672-5844-74B4-E818-F760BACEA046}"/>
              </a:ext>
            </a:extLst>
          </p:cNvPr>
          <p:cNvSpPr txBox="1"/>
          <p:nvPr/>
        </p:nvSpPr>
        <p:spPr>
          <a:xfrm>
            <a:off x="1180092" y="1905506"/>
            <a:ext cx="4593771" cy="3046988"/>
          </a:xfrm>
          <a:prstGeom prst="rect">
            <a:avLst/>
          </a:prstGeom>
          <a:noFill/>
        </p:spPr>
        <p:txBody>
          <a:bodyPr wrap="square" rtlCol="0">
            <a:spAutoFit/>
          </a:bodyPr>
          <a:lstStyle/>
          <a:p>
            <a:pPr algn="ctr"/>
            <a:r>
              <a:rPr lang="en-US" sz="4800">
                <a:latin typeface="+mj-lt"/>
              </a:rPr>
              <a:t>Functional Schedule for North Carolina State Agencies </a:t>
            </a:r>
          </a:p>
        </p:txBody>
      </p:sp>
      <p:pic>
        <p:nvPicPr>
          <p:cNvPr id="35" name="Picture Placeholder 34" descr="A document with text on it&#10;&#10;Description automatically generated">
            <a:extLst>
              <a:ext uri="{FF2B5EF4-FFF2-40B4-BE49-F238E27FC236}">
                <a16:creationId xmlns:a16="http://schemas.microsoft.com/office/drawing/2014/main" id="{05942511-C528-56EA-D22A-6173936669E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14" r="2214"/>
          <a:stretch>
            <a:fillRect/>
          </a:stretch>
        </p:blipFill>
        <p:spPr/>
      </p:pic>
      <p:sp>
        <p:nvSpPr>
          <p:cNvPr id="36" name="Rectangle 35">
            <a:extLst>
              <a:ext uri="{FF2B5EF4-FFF2-40B4-BE49-F238E27FC236}">
                <a16:creationId xmlns:a16="http://schemas.microsoft.com/office/drawing/2014/main" id="{0F1B4771-B830-F923-378F-5E0D92E3EBC9}"/>
              </a:ext>
            </a:extLst>
          </p:cNvPr>
          <p:cNvSpPr/>
          <p:nvPr/>
        </p:nvSpPr>
        <p:spPr>
          <a:xfrm>
            <a:off x="4464131" y="470635"/>
            <a:ext cx="2619463" cy="55924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bit.ly/SANC-FS</a:t>
            </a:r>
          </a:p>
        </p:txBody>
      </p:sp>
      <p:pic>
        <p:nvPicPr>
          <p:cNvPr id="38" name="Picture 37" descr="A qr code with a white background&#10;&#10;Description automatically generated">
            <a:extLst>
              <a:ext uri="{FF2B5EF4-FFF2-40B4-BE49-F238E27FC236}">
                <a16:creationId xmlns:a16="http://schemas.microsoft.com/office/drawing/2014/main" id="{7A86CDCC-754A-93B0-81CC-3BC2BCABA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844246" y="2158777"/>
            <a:ext cx="1600706" cy="1600706"/>
          </a:xfrm>
          <a:prstGeom prst="rect">
            <a:avLst/>
          </a:prstGeom>
          <a:ln>
            <a:solidFill>
              <a:schemeClr val="accent4"/>
            </a:solidFill>
          </a:ln>
        </p:spPr>
      </p:pic>
    </p:spTree>
    <p:extLst>
      <p:ext uri="{BB962C8B-B14F-4D97-AF65-F5344CB8AC3E}">
        <p14:creationId xmlns:p14="http://schemas.microsoft.com/office/powerpoint/2010/main" val="189123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itting at a table with a computer&#10;&#10;Description automatically generated">
            <a:extLst>
              <a:ext uri="{FF2B5EF4-FFF2-40B4-BE49-F238E27FC236}">
                <a16:creationId xmlns:a16="http://schemas.microsoft.com/office/drawing/2014/main" id="{F096E6D4-32E7-F225-D4F5-3E9CE7E46EA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7760" r="325" b="3501"/>
          <a:stretch/>
        </p:blipFill>
        <p:spPr>
          <a:xfrm>
            <a:off x="1695450" y="552450"/>
            <a:ext cx="8810625" cy="4670425"/>
          </a:xfrm>
        </p:spPr>
      </p:pic>
      <p:pic>
        <p:nvPicPr>
          <p:cNvPr id="3" name="Picture 2" descr="A screenshot of a computer&#10;&#10;Description automatically generated">
            <a:extLst>
              <a:ext uri="{FF2B5EF4-FFF2-40B4-BE49-F238E27FC236}">
                <a16:creationId xmlns:a16="http://schemas.microsoft.com/office/drawing/2014/main" id="{99C40A65-5973-AA86-2216-5312616CD9DF}"/>
              </a:ext>
            </a:extLst>
          </p:cNvPr>
          <p:cNvPicPr>
            <a:picLocks noChangeAspect="1"/>
          </p:cNvPicPr>
          <p:nvPr/>
        </p:nvPicPr>
        <p:blipFill rotWithShape="1">
          <a:blip r:embed="rId4">
            <a:extLst>
              <a:ext uri="{28A0092B-C50C-407E-A947-70E740481C1C}">
                <a14:useLocalDpi xmlns:a14="http://schemas.microsoft.com/office/drawing/2010/main" val="0"/>
              </a:ext>
            </a:extLst>
          </a:blip>
          <a:srcRect l="20312" t="20423" r="52344" b="9452"/>
          <a:stretch/>
        </p:blipFill>
        <p:spPr>
          <a:xfrm>
            <a:off x="3314284" y="1127105"/>
            <a:ext cx="2952750" cy="3311980"/>
          </a:xfrm>
          <a:prstGeom prst="rect">
            <a:avLst/>
          </a:prstGeom>
        </p:spPr>
      </p:pic>
      <p:pic>
        <p:nvPicPr>
          <p:cNvPr id="5" name="Picture 4">
            <a:extLst>
              <a:ext uri="{FF2B5EF4-FFF2-40B4-BE49-F238E27FC236}">
                <a16:creationId xmlns:a16="http://schemas.microsoft.com/office/drawing/2014/main" id="{B441BD79-A442-63CE-1410-064D0CA0F859}"/>
              </a:ext>
            </a:extLst>
          </p:cNvPr>
          <p:cNvPicPr>
            <a:picLocks noChangeAspect="1"/>
          </p:cNvPicPr>
          <p:nvPr/>
        </p:nvPicPr>
        <p:blipFill rotWithShape="1">
          <a:blip r:embed="rId5">
            <a:extLst>
              <a:ext uri="{28A0092B-C50C-407E-A947-70E740481C1C}">
                <a14:useLocalDpi xmlns:a14="http://schemas.microsoft.com/office/drawing/2010/main" val="0"/>
              </a:ext>
            </a:extLst>
          </a:blip>
          <a:srcRect t="6918" b="22603"/>
          <a:stretch/>
        </p:blipFill>
        <p:spPr>
          <a:xfrm>
            <a:off x="5037221" y="846917"/>
            <a:ext cx="948621" cy="208233"/>
          </a:xfrm>
          <a:prstGeom prst="rect">
            <a:avLst/>
          </a:prstGeom>
        </p:spPr>
      </p:pic>
      <p:sp>
        <p:nvSpPr>
          <p:cNvPr id="6" name="Rectangle 5">
            <a:extLst>
              <a:ext uri="{FF2B5EF4-FFF2-40B4-BE49-F238E27FC236}">
                <a16:creationId xmlns:a16="http://schemas.microsoft.com/office/drawing/2014/main" id="{386C1C1E-E1E9-620D-0619-425394ADB5AD}"/>
              </a:ext>
            </a:extLst>
          </p:cNvPr>
          <p:cNvSpPr/>
          <p:nvPr/>
        </p:nvSpPr>
        <p:spPr>
          <a:xfrm>
            <a:off x="3314284" y="1629805"/>
            <a:ext cx="2813141" cy="457200"/>
          </a:xfrm>
          <a:prstGeom prst="rect">
            <a:avLst/>
          </a:prstGeom>
          <a:noFill/>
          <a:ln w="38100">
            <a:solidFill>
              <a:srgbClr val="F96F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ursor with solid fill">
            <a:extLst>
              <a:ext uri="{FF2B5EF4-FFF2-40B4-BE49-F238E27FC236}">
                <a16:creationId xmlns:a16="http://schemas.microsoft.com/office/drawing/2014/main" id="{563C5CBC-8EE8-2ADA-32AE-4FE1A5FC77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638800" y="852585"/>
            <a:ext cx="914400" cy="914400"/>
          </a:xfrm>
          <a:prstGeom prst="rect">
            <a:avLst/>
          </a:prstGeom>
        </p:spPr>
      </p:pic>
    </p:spTree>
    <p:extLst>
      <p:ext uri="{BB962C8B-B14F-4D97-AF65-F5344CB8AC3E}">
        <p14:creationId xmlns:p14="http://schemas.microsoft.com/office/powerpoint/2010/main" val="36525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 -2.22222E-6 L -0.00898 0.11343 " pathEditMode="relative" rAng="0" ptsTypes="AA">
                                      <p:cBhvr>
                                        <p:cTn id="15" dur="2000" fill="hold"/>
                                        <p:tgtEl>
                                          <p:spTgt spid="7"/>
                                        </p:tgtEl>
                                        <p:attrNameLst>
                                          <p:attrName>ppt_x</p:attrName>
                                          <p:attrName>ppt_y</p:attrName>
                                        </p:attrNameLst>
                                      </p:cBhvr>
                                      <p:rCtr x="-456" y="5671"/>
                                    </p:animMotion>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screenshot of a computer&#10;&#10;Description automatically generated">
            <a:extLst>
              <a:ext uri="{FF2B5EF4-FFF2-40B4-BE49-F238E27FC236}">
                <a16:creationId xmlns:a16="http://schemas.microsoft.com/office/drawing/2014/main" id="{175D3052-E1B0-8719-AAF2-97BBF5097B68}"/>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6117" r="-101" b="11539"/>
          <a:stretch/>
        </p:blipFill>
        <p:spPr>
          <a:xfrm>
            <a:off x="1691005" y="568960"/>
            <a:ext cx="8809990" cy="4653915"/>
          </a:xfrm>
        </p:spPr>
      </p:pic>
      <p:sp>
        <p:nvSpPr>
          <p:cNvPr id="5" name="Rectangle 4">
            <a:extLst>
              <a:ext uri="{FF2B5EF4-FFF2-40B4-BE49-F238E27FC236}">
                <a16:creationId xmlns:a16="http://schemas.microsoft.com/office/drawing/2014/main" id="{51FC6BE8-B42B-12FF-249E-BF17CD4149EA}"/>
              </a:ext>
            </a:extLst>
          </p:cNvPr>
          <p:cNvSpPr/>
          <p:nvPr/>
        </p:nvSpPr>
        <p:spPr>
          <a:xfrm>
            <a:off x="8575040" y="3246120"/>
            <a:ext cx="1727200" cy="350520"/>
          </a:xfrm>
          <a:prstGeom prst="rect">
            <a:avLst/>
          </a:prstGeom>
          <a:noFill/>
          <a:ln w="38100">
            <a:solidFill>
              <a:srgbClr val="F96F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ectangle 5">
            <a:extLst>
              <a:ext uri="{FF2B5EF4-FFF2-40B4-BE49-F238E27FC236}">
                <a16:creationId xmlns:a16="http://schemas.microsoft.com/office/drawing/2014/main" id="{2CD9EB2F-A677-68B1-DB43-23E1AEB0A2B5}"/>
              </a:ext>
            </a:extLst>
          </p:cNvPr>
          <p:cNvSpPr/>
          <p:nvPr/>
        </p:nvSpPr>
        <p:spPr>
          <a:xfrm>
            <a:off x="4551680" y="3992880"/>
            <a:ext cx="2722880" cy="314960"/>
          </a:xfrm>
          <a:prstGeom prst="rect">
            <a:avLst/>
          </a:prstGeom>
          <a:noFill/>
          <a:ln w="38100">
            <a:solidFill>
              <a:srgbClr val="F96F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5638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screenshot of a computer&#10;&#10;Description automatically generated">
            <a:extLst>
              <a:ext uri="{FF2B5EF4-FFF2-40B4-BE49-F238E27FC236}">
                <a16:creationId xmlns:a16="http://schemas.microsoft.com/office/drawing/2014/main" id="{3F16F4A1-77EC-86A8-3860-0C48B299660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70" t="10354" r="1270" b="3226"/>
          <a:stretch/>
        </p:blipFill>
        <p:spPr>
          <a:xfrm>
            <a:off x="1695450" y="538480"/>
            <a:ext cx="8801100" cy="4664075"/>
          </a:xfrm>
        </p:spPr>
      </p:pic>
    </p:spTree>
    <p:extLst>
      <p:ext uri="{BB962C8B-B14F-4D97-AF65-F5344CB8AC3E}">
        <p14:creationId xmlns:p14="http://schemas.microsoft.com/office/powerpoint/2010/main" val="27584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17143-CBC8-AAAF-F2EB-F2656F435719}"/>
              </a:ext>
            </a:extLst>
          </p:cNvPr>
          <p:cNvPicPr>
            <a:picLocks noChangeAspect="1"/>
          </p:cNvPicPr>
          <p:nvPr/>
        </p:nvPicPr>
        <p:blipFill rotWithShape="1">
          <a:blip r:embed="rId2"/>
          <a:srcRect l="1394" r="1394"/>
          <a:stretch/>
        </p:blipFill>
        <p:spPr>
          <a:xfrm>
            <a:off x="1695450" y="558800"/>
            <a:ext cx="8801100" cy="4664075"/>
          </a:xfrm>
          <a:prstGeom prst="roundRect">
            <a:avLst>
              <a:gd name="adj" fmla="val 5264"/>
            </a:avLst>
          </a:prstGeom>
        </p:spPr>
      </p:pic>
    </p:spTree>
    <p:extLst>
      <p:ext uri="{BB962C8B-B14F-4D97-AF65-F5344CB8AC3E}">
        <p14:creationId xmlns:p14="http://schemas.microsoft.com/office/powerpoint/2010/main" val="137001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246C7EC4-F593-EEF8-1EE9-804FF69ED18B}"/>
              </a:ext>
            </a:extLst>
          </p:cNvPr>
          <p:cNvPicPr>
            <a:picLocks noChangeAspect="1"/>
          </p:cNvPicPr>
          <p:nvPr/>
        </p:nvPicPr>
        <p:blipFill rotWithShape="1">
          <a:blip r:embed="rId3">
            <a:extLst>
              <a:ext uri="{28A0092B-C50C-407E-A947-70E740481C1C}">
                <a14:useLocalDpi xmlns:a14="http://schemas.microsoft.com/office/drawing/2010/main" val="0"/>
              </a:ext>
            </a:extLst>
          </a:blip>
          <a:srcRect l="2801" t="31578" r="2615" b="30527"/>
          <a:stretch/>
        </p:blipFill>
        <p:spPr>
          <a:xfrm>
            <a:off x="1215851" y="1909186"/>
            <a:ext cx="9204290" cy="3687745"/>
          </a:xfrm>
          <a:prstGeom prst="rect">
            <a:avLst/>
          </a:prstGeom>
        </p:spPr>
      </p:pic>
      <p:grpSp>
        <p:nvGrpSpPr>
          <p:cNvPr id="25" name="Group 24">
            <a:extLst>
              <a:ext uri="{FF2B5EF4-FFF2-40B4-BE49-F238E27FC236}">
                <a16:creationId xmlns:a16="http://schemas.microsoft.com/office/drawing/2014/main" id="{C9FB09CA-C5BB-7A4A-2007-2E1218043779}"/>
              </a:ext>
            </a:extLst>
          </p:cNvPr>
          <p:cNvGrpSpPr/>
          <p:nvPr/>
        </p:nvGrpSpPr>
        <p:grpSpPr>
          <a:xfrm>
            <a:off x="2412293" y="2071850"/>
            <a:ext cx="6330352" cy="2805325"/>
            <a:chOff x="2412293" y="2071850"/>
            <a:chExt cx="6330352" cy="2805325"/>
          </a:xfrm>
        </p:grpSpPr>
        <p:pic>
          <p:nvPicPr>
            <p:cNvPr id="4" name="Graphic 3" descr="Scales of justice with solid fill">
              <a:extLst>
                <a:ext uri="{FF2B5EF4-FFF2-40B4-BE49-F238E27FC236}">
                  <a16:creationId xmlns:a16="http://schemas.microsoft.com/office/drawing/2014/main" id="{48AAD62D-D66A-C8C4-9483-273671D15F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82887" y="3057461"/>
              <a:ext cx="1819714" cy="1819714"/>
            </a:xfrm>
            <a:prstGeom prst="rect">
              <a:avLst/>
            </a:prstGeom>
          </p:spPr>
        </p:pic>
        <p:pic>
          <p:nvPicPr>
            <p:cNvPr id="7" name="Graphic 6" descr="Folder Search with solid fill">
              <a:extLst>
                <a:ext uri="{FF2B5EF4-FFF2-40B4-BE49-F238E27FC236}">
                  <a16:creationId xmlns:a16="http://schemas.microsoft.com/office/drawing/2014/main" id="{3045CBC7-7453-18D0-C4E8-3302327134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5803" y="2071850"/>
              <a:ext cx="1352132" cy="1352132"/>
            </a:xfrm>
            <a:prstGeom prst="rect">
              <a:avLst/>
            </a:prstGeom>
          </p:spPr>
        </p:pic>
        <p:pic>
          <p:nvPicPr>
            <p:cNvPr id="15" name="Graphic 14" descr="Filing Box Archive with solid fill">
              <a:extLst>
                <a:ext uri="{FF2B5EF4-FFF2-40B4-BE49-F238E27FC236}">
                  <a16:creationId xmlns:a16="http://schemas.microsoft.com/office/drawing/2014/main" id="{8F7EEB4D-DAFB-0183-8F05-C290142641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99197" y="3205116"/>
              <a:ext cx="914400" cy="914400"/>
            </a:xfrm>
            <a:prstGeom prst="rect">
              <a:avLst/>
            </a:prstGeom>
          </p:spPr>
        </p:pic>
        <p:pic>
          <p:nvPicPr>
            <p:cNvPr id="19" name="Graphic 18" descr="Document with solid fill">
              <a:extLst>
                <a:ext uri="{FF2B5EF4-FFF2-40B4-BE49-F238E27FC236}">
                  <a16:creationId xmlns:a16="http://schemas.microsoft.com/office/drawing/2014/main" id="{98B8AAB0-2B16-276D-8BB2-FB033B860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66951" y="2210069"/>
              <a:ext cx="1075694" cy="1075694"/>
            </a:xfrm>
            <a:prstGeom prst="rect">
              <a:avLst/>
            </a:prstGeom>
          </p:spPr>
        </p:pic>
        <p:sp>
          <p:nvSpPr>
            <p:cNvPr id="20" name="TextBox 19">
              <a:extLst>
                <a:ext uri="{FF2B5EF4-FFF2-40B4-BE49-F238E27FC236}">
                  <a16:creationId xmlns:a16="http://schemas.microsoft.com/office/drawing/2014/main" id="{BD2140C0-C1B8-3A9D-AE36-12FDD8AA4CD4}"/>
                </a:ext>
              </a:extLst>
            </p:cNvPr>
            <p:cNvSpPr txBox="1"/>
            <p:nvPr/>
          </p:nvSpPr>
          <p:spPr>
            <a:xfrm>
              <a:off x="2412293" y="2800920"/>
              <a:ext cx="2152873" cy="769441"/>
            </a:xfrm>
            <a:prstGeom prst="rect">
              <a:avLst/>
            </a:prstGeom>
            <a:noFill/>
          </p:spPr>
          <p:txBody>
            <a:bodyPr wrap="square" rtlCol="0">
              <a:spAutoFit/>
            </a:bodyPr>
            <a:lstStyle/>
            <a:p>
              <a:pPr algn="ctr"/>
              <a:r>
                <a:rPr lang="en-US" sz="4400" b="1">
                  <a:solidFill>
                    <a:schemeClr val="bg1"/>
                  </a:solidFill>
                  <a:effectLst/>
                </a:rPr>
                <a:t>§ 132</a:t>
              </a:r>
              <a:endParaRPr lang="en-US" sz="4400">
                <a:solidFill>
                  <a:schemeClr val="bg1"/>
                </a:solidFill>
              </a:endParaRPr>
            </a:p>
          </p:txBody>
        </p:sp>
        <p:pic>
          <p:nvPicPr>
            <p:cNvPr id="24" name="Graphic 23" descr="Gavel with solid fill">
              <a:extLst>
                <a:ext uri="{FF2B5EF4-FFF2-40B4-BE49-F238E27FC236}">
                  <a16:creationId xmlns:a16="http://schemas.microsoft.com/office/drawing/2014/main" id="{3E331727-2F92-1F6B-0341-10CCA0E185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16323" y="2245648"/>
              <a:ext cx="914400" cy="914400"/>
            </a:xfrm>
            <a:prstGeom prst="rect">
              <a:avLst/>
            </a:prstGeom>
          </p:spPr>
        </p:pic>
      </p:grpSp>
      <p:sp>
        <p:nvSpPr>
          <p:cNvPr id="2" name="Title 1">
            <a:extLst>
              <a:ext uri="{FF2B5EF4-FFF2-40B4-BE49-F238E27FC236}">
                <a16:creationId xmlns:a16="http://schemas.microsoft.com/office/drawing/2014/main" id="{DCC39FF6-3FB8-A5C9-02AA-6EFB7051A26B}"/>
              </a:ext>
            </a:extLst>
          </p:cNvPr>
          <p:cNvSpPr>
            <a:spLocks noGrp="1"/>
          </p:cNvSpPr>
          <p:nvPr>
            <p:ph type="title"/>
          </p:nvPr>
        </p:nvSpPr>
        <p:spPr/>
        <p:txBody>
          <a:bodyPr/>
          <a:lstStyle/>
          <a:p>
            <a:r>
              <a:rPr lang="en-US" sz="4400" b="0"/>
              <a:t>G.S. 132: Public Records Law</a:t>
            </a:r>
            <a:endParaRPr lang="en-US"/>
          </a:p>
        </p:txBody>
      </p:sp>
      <p:sp>
        <p:nvSpPr>
          <p:cNvPr id="3" name="Content Placeholder 2">
            <a:extLst>
              <a:ext uri="{FF2B5EF4-FFF2-40B4-BE49-F238E27FC236}">
                <a16:creationId xmlns:a16="http://schemas.microsoft.com/office/drawing/2014/main" id="{A6122173-0A21-BC3D-E59F-A0393BCC1161}"/>
              </a:ext>
            </a:extLst>
          </p:cNvPr>
          <p:cNvSpPr>
            <a:spLocks noGrp="1"/>
          </p:cNvSpPr>
          <p:nvPr>
            <p:ph idx="1"/>
          </p:nvPr>
        </p:nvSpPr>
        <p:spPr/>
        <p:txBody>
          <a:bodyPr/>
          <a:lstStyle/>
          <a:p>
            <a:endParaRPr lang="en-US" dirty="0"/>
          </a:p>
        </p:txBody>
      </p:sp>
      <p:grpSp>
        <p:nvGrpSpPr>
          <p:cNvPr id="6" name="Group 5">
            <a:extLst>
              <a:ext uri="{FF2B5EF4-FFF2-40B4-BE49-F238E27FC236}">
                <a16:creationId xmlns:a16="http://schemas.microsoft.com/office/drawing/2014/main" id="{4853146D-C176-B84F-9DA8-ED7C7FDE22FA}"/>
              </a:ext>
            </a:extLst>
          </p:cNvPr>
          <p:cNvGrpSpPr/>
          <p:nvPr/>
        </p:nvGrpSpPr>
        <p:grpSpPr>
          <a:xfrm>
            <a:off x="838200" y="5708337"/>
            <a:ext cx="10515600" cy="538917"/>
            <a:chOff x="7044612" y="1215867"/>
            <a:chExt cx="3666932" cy="538917"/>
          </a:xfrm>
        </p:grpSpPr>
        <p:sp>
          <p:nvSpPr>
            <p:cNvPr id="8" name="Rectangle 7">
              <a:extLst>
                <a:ext uri="{FF2B5EF4-FFF2-40B4-BE49-F238E27FC236}">
                  <a16:creationId xmlns:a16="http://schemas.microsoft.com/office/drawing/2014/main" id="{3612D8B5-6510-139B-4FA8-99755E07F0BF}"/>
                </a:ext>
              </a:extLst>
            </p:cNvPr>
            <p:cNvSpPr/>
            <p:nvPr/>
          </p:nvSpPr>
          <p:spPr>
            <a:xfrm>
              <a:off x="7044612" y="1215867"/>
              <a:ext cx="3666932" cy="538917"/>
            </a:xfrm>
            <a:prstGeom prst="rect">
              <a:avLst/>
            </a:prstGeom>
            <a:solidFill>
              <a:srgbClr val="F26031"/>
            </a:solidFill>
            <a:ln>
              <a:solidFill>
                <a:srgbClr val="F260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extBox 8">
              <a:extLst>
                <a:ext uri="{FF2B5EF4-FFF2-40B4-BE49-F238E27FC236}">
                  <a16:creationId xmlns:a16="http://schemas.microsoft.com/office/drawing/2014/main" id="{F154F1BF-3B86-1B38-B272-BD39D278DC6A}"/>
                </a:ext>
              </a:extLst>
            </p:cNvPr>
            <p:cNvSpPr txBox="1"/>
            <p:nvPr/>
          </p:nvSpPr>
          <p:spPr>
            <a:xfrm>
              <a:off x="7044612" y="1300659"/>
              <a:ext cx="3666932" cy="369332"/>
            </a:xfrm>
            <a:prstGeom prst="rect">
              <a:avLst/>
            </a:prstGeom>
            <a:noFill/>
            <a:ln>
              <a:noFill/>
            </a:ln>
          </p:spPr>
          <p:txBody>
            <a:bodyPr wrap="square" rtlCol="0">
              <a:spAutoFit/>
            </a:bodyPr>
            <a:lstStyle/>
            <a:p>
              <a:pPr algn="ctr"/>
              <a:r>
                <a:rPr lang="en-US">
                  <a:solidFill>
                    <a:schemeClr val="bg1"/>
                  </a:solidFill>
                  <a:latin typeface="+mj-lt"/>
                  <a:cs typeface="Times New Roman" panose="02020603050405020304" pitchFamily="18" charset="0"/>
                </a:rPr>
                <a:t>“made or received pursuant to law or ordinance in connection with the transaction of public business”</a:t>
              </a:r>
            </a:p>
          </p:txBody>
        </p:sp>
      </p:grpSp>
    </p:spTree>
    <p:extLst>
      <p:ext uri="{BB962C8B-B14F-4D97-AF65-F5344CB8AC3E}">
        <p14:creationId xmlns:p14="http://schemas.microsoft.com/office/powerpoint/2010/main" val="155077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4134E0C-693D-3597-FA7F-9E5508A2CEFD}"/>
              </a:ext>
            </a:extLst>
          </p:cNvPr>
          <p:cNvSpPr>
            <a:spLocks noGrp="1"/>
          </p:cNvSpPr>
          <p:nvPr>
            <p:ph type="pic" sz="quarter" idx="13"/>
          </p:nvPr>
        </p:nvSpPr>
        <p:spPr>
          <a:xfrm>
            <a:off x="1738335" y="540139"/>
            <a:ext cx="8801100" cy="4664075"/>
          </a:xfrm>
        </p:spPr>
        <p:txBody>
          <a:bodyPr/>
          <a:lstStyle/>
          <a:p>
            <a:endParaRPr lang="en-US"/>
          </a:p>
        </p:txBody>
      </p:sp>
      <p:pic>
        <p:nvPicPr>
          <p:cNvPr id="6" name="Picture 5">
            <a:extLst>
              <a:ext uri="{FF2B5EF4-FFF2-40B4-BE49-F238E27FC236}">
                <a16:creationId xmlns:a16="http://schemas.microsoft.com/office/drawing/2014/main" id="{4C72AB88-D050-1D62-6DC3-F87556DB09A5}"/>
              </a:ext>
            </a:extLst>
          </p:cNvPr>
          <p:cNvPicPr>
            <a:picLocks noChangeAspect="1"/>
          </p:cNvPicPr>
          <p:nvPr/>
        </p:nvPicPr>
        <p:blipFill rotWithShape="1">
          <a:blip r:embed="rId2"/>
          <a:srcRect l="396" r="568"/>
          <a:stretch/>
        </p:blipFill>
        <p:spPr>
          <a:xfrm>
            <a:off x="1687830" y="540138"/>
            <a:ext cx="8801099" cy="4664075"/>
          </a:xfrm>
          <a:prstGeom prst="roundRect">
            <a:avLst>
              <a:gd name="adj" fmla="val 5360"/>
            </a:avLst>
          </a:prstGeom>
        </p:spPr>
      </p:pic>
      <p:pic>
        <p:nvPicPr>
          <p:cNvPr id="7" name="Picture 6">
            <a:extLst>
              <a:ext uri="{FF2B5EF4-FFF2-40B4-BE49-F238E27FC236}">
                <a16:creationId xmlns:a16="http://schemas.microsoft.com/office/drawing/2014/main" id="{71958582-ABF7-AA9F-F0B1-316944E7B518}"/>
              </a:ext>
            </a:extLst>
          </p:cNvPr>
          <p:cNvPicPr>
            <a:picLocks noChangeAspect="1"/>
          </p:cNvPicPr>
          <p:nvPr/>
        </p:nvPicPr>
        <p:blipFill rotWithShape="1">
          <a:blip r:embed="rId2"/>
          <a:srcRect l="5615" t="31630" r="86300"/>
          <a:stretch/>
        </p:blipFill>
        <p:spPr>
          <a:xfrm>
            <a:off x="1974321" y="739409"/>
            <a:ext cx="961054" cy="4265532"/>
          </a:xfrm>
          <a:prstGeom prst="rect">
            <a:avLst/>
          </a:prstGeom>
          <a:ln w="38100">
            <a:solidFill>
              <a:schemeClr val="tx1"/>
            </a:solidFill>
          </a:ln>
        </p:spPr>
      </p:pic>
      <p:pic>
        <p:nvPicPr>
          <p:cNvPr id="9" name="Picture 8">
            <a:extLst>
              <a:ext uri="{FF2B5EF4-FFF2-40B4-BE49-F238E27FC236}">
                <a16:creationId xmlns:a16="http://schemas.microsoft.com/office/drawing/2014/main" id="{084C8ABF-E7DC-7A7E-7AEA-4481B39D9609}"/>
              </a:ext>
            </a:extLst>
          </p:cNvPr>
          <p:cNvPicPr>
            <a:picLocks noChangeAspect="1"/>
          </p:cNvPicPr>
          <p:nvPr/>
        </p:nvPicPr>
        <p:blipFill rotWithShape="1">
          <a:blip r:embed="rId2"/>
          <a:srcRect l="12419" t="31630" r="67564"/>
          <a:stretch/>
        </p:blipFill>
        <p:spPr>
          <a:xfrm>
            <a:off x="2454848" y="739409"/>
            <a:ext cx="2379306" cy="4265532"/>
          </a:xfrm>
          <a:prstGeom prst="rect">
            <a:avLst/>
          </a:prstGeom>
          <a:ln w="38100">
            <a:solidFill>
              <a:schemeClr val="tx1"/>
            </a:solidFill>
          </a:ln>
        </p:spPr>
      </p:pic>
      <p:pic>
        <p:nvPicPr>
          <p:cNvPr id="10" name="Picture 9">
            <a:extLst>
              <a:ext uri="{FF2B5EF4-FFF2-40B4-BE49-F238E27FC236}">
                <a16:creationId xmlns:a16="http://schemas.microsoft.com/office/drawing/2014/main" id="{C6D21847-830C-0489-EC51-C829869742D6}"/>
              </a:ext>
            </a:extLst>
          </p:cNvPr>
          <p:cNvPicPr>
            <a:picLocks noChangeAspect="1"/>
          </p:cNvPicPr>
          <p:nvPr/>
        </p:nvPicPr>
        <p:blipFill rotWithShape="1">
          <a:blip r:embed="rId2"/>
          <a:srcRect l="31815" t="31630" r="40216"/>
          <a:stretch/>
        </p:blipFill>
        <p:spPr>
          <a:xfrm>
            <a:off x="4125793" y="739409"/>
            <a:ext cx="3324445" cy="4265532"/>
          </a:xfrm>
          <a:prstGeom prst="rect">
            <a:avLst/>
          </a:prstGeom>
          <a:ln w="38100">
            <a:solidFill>
              <a:schemeClr val="tx1"/>
            </a:solidFill>
          </a:ln>
        </p:spPr>
      </p:pic>
      <p:pic>
        <p:nvPicPr>
          <p:cNvPr id="11" name="Picture 10">
            <a:extLst>
              <a:ext uri="{FF2B5EF4-FFF2-40B4-BE49-F238E27FC236}">
                <a16:creationId xmlns:a16="http://schemas.microsoft.com/office/drawing/2014/main" id="{31F4F148-B67D-52B1-A931-9BFD957E34BD}"/>
              </a:ext>
            </a:extLst>
          </p:cNvPr>
          <p:cNvPicPr>
            <a:picLocks noChangeAspect="1"/>
          </p:cNvPicPr>
          <p:nvPr/>
        </p:nvPicPr>
        <p:blipFill rotWithShape="1">
          <a:blip r:embed="rId2"/>
          <a:srcRect l="58345" t="31630" r="19061"/>
          <a:stretch/>
        </p:blipFill>
        <p:spPr>
          <a:xfrm>
            <a:off x="6472045" y="739409"/>
            <a:ext cx="2685659" cy="4265532"/>
          </a:xfrm>
          <a:prstGeom prst="rect">
            <a:avLst/>
          </a:prstGeom>
          <a:ln w="38100">
            <a:solidFill>
              <a:schemeClr val="tx1"/>
            </a:solidFill>
          </a:ln>
        </p:spPr>
      </p:pic>
      <p:pic>
        <p:nvPicPr>
          <p:cNvPr id="12" name="Picture 11">
            <a:extLst>
              <a:ext uri="{FF2B5EF4-FFF2-40B4-BE49-F238E27FC236}">
                <a16:creationId xmlns:a16="http://schemas.microsoft.com/office/drawing/2014/main" id="{80CF9C4C-55D1-371E-CC63-B044659EF367}"/>
              </a:ext>
            </a:extLst>
          </p:cNvPr>
          <p:cNvPicPr>
            <a:picLocks noChangeAspect="1"/>
          </p:cNvPicPr>
          <p:nvPr/>
        </p:nvPicPr>
        <p:blipFill rotWithShape="1">
          <a:blip r:embed="rId2"/>
          <a:srcRect l="79466" t="31630" r="5472"/>
          <a:stretch/>
        </p:blipFill>
        <p:spPr>
          <a:xfrm>
            <a:off x="8513147" y="739408"/>
            <a:ext cx="1790302" cy="4265532"/>
          </a:xfrm>
          <a:prstGeom prst="rect">
            <a:avLst/>
          </a:prstGeom>
          <a:ln w="38100">
            <a:solidFill>
              <a:schemeClr val="tx1"/>
            </a:solidFill>
          </a:ln>
        </p:spPr>
      </p:pic>
    </p:spTree>
    <p:extLst>
      <p:ext uri="{BB962C8B-B14F-4D97-AF65-F5344CB8AC3E}">
        <p14:creationId xmlns:p14="http://schemas.microsoft.com/office/powerpoint/2010/main" val="336842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250"/>
                                        <p:tgtEl>
                                          <p:spTgt spid="7"/>
                                        </p:tgtEl>
                                      </p:cBhvr>
                                    </p:animEffect>
                                    <p:set>
                                      <p:cBhvr>
                                        <p:cTn id="12" dur="1" fill="hold">
                                          <p:stCondLst>
                                            <p:cond delay="24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out)">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250"/>
                                        <p:tgtEl>
                                          <p:spTgt spid="9"/>
                                        </p:tgtEl>
                                      </p:cBhvr>
                                    </p:animEffect>
                                    <p:set>
                                      <p:cBhvr>
                                        <p:cTn id="22" dur="1" fill="hold">
                                          <p:stCondLst>
                                            <p:cond delay="24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out)">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250"/>
                                        <p:tgtEl>
                                          <p:spTgt spid="10"/>
                                        </p:tgtEl>
                                      </p:cBhvr>
                                    </p:animEffect>
                                    <p:set>
                                      <p:cBhvr>
                                        <p:cTn id="32" dur="1" fill="hold">
                                          <p:stCondLst>
                                            <p:cond delay="24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out)">
                                      <p:cBhvr>
                                        <p:cTn id="37" dur="2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nodeType="clickEffect">
                                  <p:stCondLst>
                                    <p:cond delay="0"/>
                                  </p:stCondLst>
                                  <p:childTnLst>
                                    <p:animEffect transition="out" filter="box(in)">
                                      <p:cBhvr>
                                        <p:cTn id="41" dur="250"/>
                                        <p:tgtEl>
                                          <p:spTgt spid="11"/>
                                        </p:tgtEl>
                                      </p:cBhvr>
                                    </p:animEffect>
                                    <p:set>
                                      <p:cBhvr>
                                        <p:cTn id="42" dur="1" fill="hold">
                                          <p:stCondLst>
                                            <p:cond delay="24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out)">
                                      <p:cBhvr>
                                        <p:cTn id="47" dur="25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250"/>
                                        <p:tgtEl>
                                          <p:spTgt spid="12"/>
                                        </p:tgtEl>
                                      </p:cBhvr>
                                    </p:animEffect>
                                    <p:set>
                                      <p:cBhvr>
                                        <p:cTn id="52" dur="1" fill="hold">
                                          <p:stCondLst>
                                            <p:cond delay="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DC68-3772-BA1C-E6D3-38A8ED0F73F2}"/>
              </a:ext>
            </a:extLst>
          </p:cNvPr>
          <p:cNvSpPr>
            <a:spLocks noGrp="1"/>
          </p:cNvSpPr>
          <p:nvPr>
            <p:ph type="title"/>
          </p:nvPr>
        </p:nvSpPr>
        <p:spPr/>
        <p:txBody>
          <a:bodyPr wrap="square" anchor="t">
            <a:normAutofit/>
          </a:bodyPr>
          <a:lstStyle/>
          <a:p>
            <a:pPr>
              <a:lnSpc>
                <a:spcPct val="90000"/>
              </a:lnSpc>
            </a:pPr>
            <a:r>
              <a:rPr lang="en-US" sz="3733" dirty="0"/>
              <a:t>Audits, Litigation Holds, &amp; Public Records Requests</a:t>
            </a:r>
          </a:p>
        </p:txBody>
      </p:sp>
      <p:sp>
        <p:nvSpPr>
          <p:cNvPr id="3" name="Content Placeholder 2">
            <a:extLst>
              <a:ext uri="{FF2B5EF4-FFF2-40B4-BE49-F238E27FC236}">
                <a16:creationId xmlns:a16="http://schemas.microsoft.com/office/drawing/2014/main" id="{1C0E6165-411D-A9F4-B8D8-9D5F9DC1E108}"/>
              </a:ext>
            </a:extLst>
          </p:cNvPr>
          <p:cNvSpPr>
            <a:spLocks noGrp="1"/>
          </p:cNvSpPr>
          <p:nvPr>
            <p:ph type="body" sz="quarter" idx="14"/>
          </p:nvPr>
        </p:nvSpPr>
        <p:spPr/>
        <p:txBody>
          <a:bodyPr wrap="square" anchor="t">
            <a:normAutofit fontScale="92500" lnSpcReduction="20000"/>
          </a:bodyPr>
          <a:lstStyle/>
          <a:p>
            <a:pPr marL="0" indent="0">
              <a:lnSpc>
                <a:spcPct val="105000"/>
              </a:lnSpc>
              <a:buNone/>
            </a:pPr>
            <a:r>
              <a:rPr lang="en-US" b="1" dirty="0"/>
              <a:t>Remember: </a:t>
            </a:r>
          </a:p>
          <a:p>
            <a:pPr marL="689999" lvl="1" indent="0">
              <a:lnSpc>
                <a:spcPct val="105000"/>
              </a:lnSpc>
              <a:buNone/>
            </a:pPr>
            <a:r>
              <a:rPr lang="en-US" sz="2800" dirty="0"/>
              <a:t>If there’s an ongoing audit, a public records request, a lawsuit, or even a "reasonably anticipated" lawsuit, you may be required to retain records, </a:t>
            </a:r>
            <a:r>
              <a:rPr lang="en-US" sz="2800" i="1" dirty="0"/>
              <a:t>including the metadata</a:t>
            </a:r>
            <a:r>
              <a:rPr lang="en-US" sz="2800" dirty="0"/>
              <a:t> associated with electronic records, EVEN IF THEY COULD BE DESTROYED LEGALLY UNDER THE RETENTION RULES</a:t>
            </a:r>
          </a:p>
          <a:p>
            <a:pPr marL="152392" indent="0">
              <a:lnSpc>
                <a:spcPct val="105000"/>
              </a:lnSpc>
              <a:buNone/>
            </a:pPr>
            <a:endParaRPr lang="en-US" sz="1733" dirty="0"/>
          </a:p>
        </p:txBody>
      </p:sp>
      <p:pic>
        <p:nvPicPr>
          <p:cNvPr id="5" name="Graphic 4" descr="Gavel with solid fill">
            <a:extLst>
              <a:ext uri="{FF2B5EF4-FFF2-40B4-BE49-F238E27FC236}">
                <a16:creationId xmlns:a16="http://schemas.microsoft.com/office/drawing/2014/main" id="{213ADAB8-A808-7DCF-D148-E756E02ED4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6296" y="1719072"/>
            <a:ext cx="4407408" cy="4407408"/>
          </a:xfrm>
          <a:prstGeom prst="rect">
            <a:avLst/>
          </a:prstGeom>
        </p:spPr>
      </p:pic>
    </p:spTree>
    <p:extLst>
      <p:ext uri="{BB962C8B-B14F-4D97-AF65-F5344CB8AC3E}">
        <p14:creationId xmlns:p14="http://schemas.microsoft.com/office/powerpoint/2010/main" val="274207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33D368-FBC9-4F85-3F6F-B63A7E104AD6}"/>
              </a:ext>
            </a:extLst>
          </p:cNvPr>
          <p:cNvSpPr txBox="1"/>
          <p:nvPr/>
        </p:nvSpPr>
        <p:spPr>
          <a:xfrm>
            <a:off x="2466975" y="2124075"/>
            <a:ext cx="2238375" cy="369332"/>
          </a:xfrm>
          <a:prstGeom prst="rect">
            <a:avLst/>
          </a:prstGeom>
          <a:noFill/>
        </p:spPr>
        <p:txBody>
          <a:bodyPr wrap="square" rtlCol="0">
            <a:spAutoFit/>
          </a:bodyPr>
          <a:lstStyle/>
          <a:p>
            <a:r>
              <a:rPr lang="en-US">
                <a:solidFill>
                  <a:schemeClr val="bg1"/>
                </a:solidFill>
              </a:rPr>
              <a:t>?</a:t>
            </a:r>
          </a:p>
        </p:txBody>
      </p:sp>
      <p:grpSp>
        <p:nvGrpSpPr>
          <p:cNvPr id="20" name="Group 19">
            <a:extLst>
              <a:ext uri="{FF2B5EF4-FFF2-40B4-BE49-F238E27FC236}">
                <a16:creationId xmlns:a16="http://schemas.microsoft.com/office/drawing/2014/main" id="{A0E8DA6F-A786-551B-6951-0DD9D011070B}"/>
              </a:ext>
            </a:extLst>
          </p:cNvPr>
          <p:cNvGrpSpPr/>
          <p:nvPr/>
        </p:nvGrpSpPr>
        <p:grpSpPr>
          <a:xfrm>
            <a:off x="2695574" y="2952750"/>
            <a:ext cx="6800850" cy="2057400"/>
            <a:chOff x="3790950" y="5354121"/>
            <a:chExt cx="2828922" cy="914400"/>
          </a:xfrm>
        </p:grpSpPr>
        <p:pic>
          <p:nvPicPr>
            <p:cNvPr id="12" name="Graphic 11" descr="Construction worker male with solid fill">
              <a:extLst>
                <a:ext uri="{FF2B5EF4-FFF2-40B4-BE49-F238E27FC236}">
                  <a16:creationId xmlns:a16="http://schemas.microsoft.com/office/drawing/2014/main" id="{D4DCABAA-9F89-34C9-D416-0DB2A9942E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72" y="5354121"/>
              <a:ext cx="914400" cy="914400"/>
            </a:xfrm>
            <a:prstGeom prst="rect">
              <a:avLst/>
            </a:prstGeom>
          </p:spPr>
        </p:pic>
        <p:pic>
          <p:nvPicPr>
            <p:cNvPr id="14" name="Graphic 13" descr="Construction worker female outline">
              <a:extLst>
                <a:ext uri="{FF2B5EF4-FFF2-40B4-BE49-F238E27FC236}">
                  <a16:creationId xmlns:a16="http://schemas.microsoft.com/office/drawing/2014/main" id="{0AB510C7-945E-D6C2-0ABB-B57583471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7298" y="5354121"/>
              <a:ext cx="914400" cy="914400"/>
            </a:xfrm>
            <a:prstGeom prst="rect">
              <a:avLst/>
            </a:prstGeom>
          </p:spPr>
        </p:pic>
        <p:pic>
          <p:nvPicPr>
            <p:cNvPr id="16" name="Graphic 15" descr="Construction worker female with solid fill">
              <a:extLst>
                <a:ext uri="{FF2B5EF4-FFF2-40B4-BE49-F238E27FC236}">
                  <a16:creationId xmlns:a16="http://schemas.microsoft.com/office/drawing/2014/main" id="{3377CFF0-73E8-A8FB-1170-58673C12D3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9124" y="5354121"/>
              <a:ext cx="914400" cy="914400"/>
            </a:xfrm>
            <a:prstGeom prst="rect">
              <a:avLst/>
            </a:prstGeom>
          </p:spPr>
        </p:pic>
        <p:pic>
          <p:nvPicPr>
            <p:cNvPr id="18" name="Graphic 17" descr="Construction worker male outline">
              <a:extLst>
                <a:ext uri="{FF2B5EF4-FFF2-40B4-BE49-F238E27FC236}">
                  <a16:creationId xmlns:a16="http://schemas.microsoft.com/office/drawing/2014/main" id="{4924092A-FE0A-C562-6118-ABED3AD2CC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0950" y="5354121"/>
              <a:ext cx="914400" cy="914400"/>
            </a:xfrm>
            <a:prstGeom prst="rect">
              <a:avLst/>
            </a:prstGeom>
          </p:spPr>
        </p:pic>
      </p:grpSp>
      <p:sp>
        <p:nvSpPr>
          <p:cNvPr id="21" name="TextBox 20">
            <a:extLst>
              <a:ext uri="{FF2B5EF4-FFF2-40B4-BE49-F238E27FC236}">
                <a16:creationId xmlns:a16="http://schemas.microsoft.com/office/drawing/2014/main" id="{E69CEF3C-9E08-5691-A9E9-05740D145471}"/>
              </a:ext>
            </a:extLst>
          </p:cNvPr>
          <p:cNvSpPr txBox="1"/>
          <p:nvPr/>
        </p:nvSpPr>
        <p:spPr>
          <a:xfrm>
            <a:off x="2202655" y="1602016"/>
            <a:ext cx="7786687" cy="584775"/>
          </a:xfrm>
          <a:prstGeom prst="rect">
            <a:avLst/>
          </a:prstGeom>
          <a:noFill/>
        </p:spPr>
        <p:txBody>
          <a:bodyPr wrap="square" rtlCol="0">
            <a:spAutoFit/>
          </a:bodyPr>
          <a:lstStyle/>
          <a:p>
            <a:pPr algn="ctr"/>
            <a:r>
              <a:rPr lang="en-US" sz="3200">
                <a:latin typeface="+mj-lt"/>
              </a:rPr>
              <a:t>State Archives Records Analysis Unit</a:t>
            </a:r>
          </a:p>
        </p:txBody>
      </p:sp>
    </p:spTree>
    <p:extLst>
      <p:ext uri="{BB962C8B-B14F-4D97-AF65-F5344CB8AC3E}">
        <p14:creationId xmlns:p14="http://schemas.microsoft.com/office/powerpoint/2010/main" val="8640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501B-C6C6-20EE-1A4B-3889989A5D91}"/>
              </a:ext>
            </a:extLst>
          </p:cNvPr>
          <p:cNvSpPr>
            <a:spLocks noGrp="1"/>
          </p:cNvSpPr>
          <p:nvPr>
            <p:ph type="title"/>
          </p:nvPr>
        </p:nvSpPr>
        <p:spPr/>
        <p:txBody>
          <a:bodyPr>
            <a:normAutofit fontScale="90000"/>
          </a:bodyPr>
          <a:lstStyle/>
          <a:p>
            <a:r>
              <a:rPr lang="en-US"/>
              <a:t>Digital Records Management</a:t>
            </a:r>
          </a:p>
        </p:txBody>
      </p:sp>
      <p:sp>
        <p:nvSpPr>
          <p:cNvPr id="5" name="Text Placeholder 4">
            <a:extLst>
              <a:ext uri="{FF2B5EF4-FFF2-40B4-BE49-F238E27FC236}">
                <a16:creationId xmlns:a16="http://schemas.microsoft.com/office/drawing/2014/main" id="{B95FA190-D033-E214-1C95-D4A2F659446E}"/>
              </a:ext>
            </a:extLst>
          </p:cNvPr>
          <p:cNvSpPr>
            <a:spLocks noGrp="1"/>
          </p:cNvSpPr>
          <p:nvPr>
            <p:ph type="body" sz="quarter" idx="14"/>
          </p:nvPr>
        </p:nvSpPr>
        <p:spPr/>
        <p:txBody>
          <a:bodyPr/>
          <a:lstStyle/>
          <a:p>
            <a:pPr marL="0" indent="0">
              <a:buNone/>
            </a:pPr>
            <a:r>
              <a:rPr lang="en-US" dirty="0"/>
              <a:t>Electronic Records Policy</a:t>
            </a:r>
          </a:p>
          <a:p>
            <a:pPr marL="0" indent="0">
              <a:buNone/>
            </a:pPr>
            <a:r>
              <a:rPr lang="en-US" dirty="0"/>
              <a:t>Specifies guidelines and best practices that the agency agrees to follow related to managing both born-digital and scanned electronic records.</a:t>
            </a:r>
          </a:p>
          <a:p>
            <a:pPr marL="0" indent="0">
              <a:buNone/>
            </a:pPr>
            <a:endParaRPr lang="en-US" dirty="0"/>
          </a:p>
        </p:txBody>
      </p:sp>
      <p:pic>
        <p:nvPicPr>
          <p:cNvPr id="12" name="Picture Placeholder 11" descr="A blue and white document with white text&#10;&#10;Description automatically generated">
            <a:extLst>
              <a:ext uri="{FF2B5EF4-FFF2-40B4-BE49-F238E27FC236}">
                <a16:creationId xmlns:a16="http://schemas.microsoft.com/office/drawing/2014/main" id="{D8E78D02-192A-2F86-EA6A-D4C26D3F1DF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3" r="2693"/>
          <a:stretch>
            <a:fillRect/>
          </a:stretch>
        </p:blipFill>
        <p:spPr/>
      </p:pic>
      <p:sp>
        <p:nvSpPr>
          <p:cNvPr id="14" name="Rectangle 13">
            <a:extLst>
              <a:ext uri="{FF2B5EF4-FFF2-40B4-BE49-F238E27FC236}">
                <a16:creationId xmlns:a16="http://schemas.microsoft.com/office/drawing/2014/main" id="{5DF74718-483F-A979-E32A-7D6DD345CF14}"/>
              </a:ext>
            </a:extLst>
          </p:cNvPr>
          <p:cNvSpPr/>
          <p:nvPr/>
        </p:nvSpPr>
        <p:spPr>
          <a:xfrm>
            <a:off x="1255774" y="4717364"/>
            <a:ext cx="3460669" cy="55924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bit.ly/SANC-Tools01</a:t>
            </a:r>
          </a:p>
        </p:txBody>
      </p:sp>
    </p:spTree>
    <p:extLst>
      <p:ext uri="{BB962C8B-B14F-4D97-AF65-F5344CB8AC3E}">
        <p14:creationId xmlns:p14="http://schemas.microsoft.com/office/powerpoint/2010/main" val="194360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B687E5-7B9A-3257-2B34-69B981C2105A}"/>
              </a:ext>
            </a:extLst>
          </p:cNvPr>
          <p:cNvSpPr>
            <a:spLocks noGrp="1"/>
          </p:cNvSpPr>
          <p:nvPr>
            <p:ph type="title"/>
          </p:nvPr>
        </p:nvSpPr>
        <p:spPr/>
        <p:txBody>
          <a:bodyPr/>
          <a:lstStyle/>
          <a:p>
            <a:r>
              <a:rPr lang="en-US" dirty="0"/>
              <a:t>Responsible Parties </a:t>
            </a:r>
          </a:p>
        </p:txBody>
      </p:sp>
      <p:sp>
        <p:nvSpPr>
          <p:cNvPr id="6" name="Content Placeholder 5">
            <a:extLst>
              <a:ext uri="{FF2B5EF4-FFF2-40B4-BE49-F238E27FC236}">
                <a16:creationId xmlns:a16="http://schemas.microsoft.com/office/drawing/2014/main" id="{D01DDB3B-C490-57E6-CD87-1698702013F0}"/>
              </a:ext>
            </a:extLst>
          </p:cNvPr>
          <p:cNvSpPr>
            <a:spLocks noGrp="1"/>
          </p:cNvSpPr>
          <p:nvPr>
            <p:ph idx="1"/>
          </p:nvPr>
        </p:nvSpPr>
        <p:spPr/>
        <p:txBody>
          <a:bodyPr/>
          <a:lstStyle/>
          <a:p>
            <a:r>
              <a:rPr lang="en-US" dirty="0"/>
              <a:t>Agency Supervisor/Division Director</a:t>
            </a:r>
          </a:p>
          <a:p>
            <a:r>
              <a:rPr lang="en-US" dirty="0"/>
              <a:t>Managerial Staff</a:t>
            </a:r>
          </a:p>
          <a:p>
            <a:r>
              <a:rPr lang="en-US" dirty="0"/>
              <a:t>IT Department</a:t>
            </a:r>
          </a:p>
          <a:p>
            <a:r>
              <a:rPr lang="en-US" dirty="0"/>
              <a:t>Records Creators</a:t>
            </a:r>
          </a:p>
        </p:txBody>
      </p:sp>
    </p:spTree>
    <p:extLst>
      <p:ext uri="{BB962C8B-B14F-4D97-AF65-F5344CB8AC3E}">
        <p14:creationId xmlns:p14="http://schemas.microsoft.com/office/powerpoint/2010/main" val="144622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81C2-4C92-07B1-1A10-9FF18B0743BA}"/>
              </a:ext>
            </a:extLst>
          </p:cNvPr>
          <p:cNvSpPr>
            <a:spLocks noGrp="1"/>
          </p:cNvSpPr>
          <p:nvPr>
            <p:ph type="title"/>
          </p:nvPr>
        </p:nvSpPr>
        <p:spPr/>
        <p:txBody>
          <a:bodyPr/>
          <a:lstStyle/>
          <a:p>
            <a:r>
              <a:rPr lang="en-US"/>
              <a:t>Appropriate Storage Location</a:t>
            </a:r>
          </a:p>
        </p:txBody>
      </p:sp>
      <p:sp>
        <p:nvSpPr>
          <p:cNvPr id="3" name="Content Placeholder 2">
            <a:extLst>
              <a:ext uri="{FF2B5EF4-FFF2-40B4-BE49-F238E27FC236}">
                <a16:creationId xmlns:a16="http://schemas.microsoft.com/office/drawing/2014/main" id="{FB8A5B1A-C8BF-7166-EDFF-22A042FA8AE7}"/>
              </a:ext>
            </a:extLst>
          </p:cNvPr>
          <p:cNvSpPr>
            <a:spLocks noGrp="1"/>
          </p:cNvSpPr>
          <p:nvPr>
            <p:ph idx="1"/>
          </p:nvPr>
        </p:nvSpPr>
        <p:spPr/>
        <p:txBody>
          <a:bodyPr/>
          <a:lstStyle/>
          <a:p>
            <a:r>
              <a:rPr lang="en-US"/>
              <a:t>Networked servers with off-site backups are a preferred medium </a:t>
            </a:r>
          </a:p>
          <a:p>
            <a:pPr marL="0" indent="0">
              <a:buNone/>
            </a:pPr>
            <a:r>
              <a:rPr lang="en-US"/>
              <a:t>   for storage.</a:t>
            </a:r>
          </a:p>
          <a:p>
            <a:r>
              <a:rPr lang="en-US"/>
              <a:t>Consider who does and does not need access to a particular document when selecting a storage location.</a:t>
            </a:r>
          </a:p>
          <a:p>
            <a:r>
              <a:rPr lang="en-US"/>
              <a:t>Access rights should be managed by IT and assigned by a supervising authority within the agency to prevent unauthorized viewing of records.</a:t>
            </a:r>
          </a:p>
          <a:p>
            <a:r>
              <a:rPr lang="en-US"/>
              <a:t>Confidential records should utilize restrictions such as password protection or encryption.</a:t>
            </a:r>
          </a:p>
          <a:p>
            <a:pPr marL="0" indent="0">
              <a:buNone/>
            </a:pPr>
            <a:endParaRPr lang="en-US"/>
          </a:p>
        </p:txBody>
      </p:sp>
    </p:spTree>
    <p:extLst>
      <p:ext uri="{BB962C8B-B14F-4D97-AF65-F5344CB8AC3E}">
        <p14:creationId xmlns:p14="http://schemas.microsoft.com/office/powerpoint/2010/main" val="367488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964F-2A25-D062-657E-79480732CF7A}"/>
              </a:ext>
            </a:extLst>
          </p:cNvPr>
          <p:cNvSpPr>
            <a:spLocks noGrp="1"/>
          </p:cNvSpPr>
          <p:nvPr>
            <p:ph type="title"/>
          </p:nvPr>
        </p:nvSpPr>
        <p:spPr/>
        <p:txBody>
          <a:bodyPr/>
          <a:lstStyle/>
          <a:p>
            <a:r>
              <a:rPr lang="en-US"/>
              <a:t>Long-Term Maintenance</a:t>
            </a:r>
          </a:p>
        </p:txBody>
      </p:sp>
      <p:sp>
        <p:nvSpPr>
          <p:cNvPr id="3" name="Content Placeholder 2">
            <a:extLst>
              <a:ext uri="{FF2B5EF4-FFF2-40B4-BE49-F238E27FC236}">
                <a16:creationId xmlns:a16="http://schemas.microsoft.com/office/drawing/2014/main" id="{87AC0603-9415-4BBA-25C0-A188E4A9316A}"/>
              </a:ext>
            </a:extLst>
          </p:cNvPr>
          <p:cNvSpPr>
            <a:spLocks noGrp="1"/>
          </p:cNvSpPr>
          <p:nvPr>
            <p:ph idx="1"/>
          </p:nvPr>
        </p:nvSpPr>
        <p:spPr/>
        <p:txBody>
          <a:bodyPr/>
          <a:lstStyle/>
          <a:p>
            <a:r>
              <a:rPr lang="en-US"/>
              <a:t>Because electronic records rely on technology to be accessible, they are vulnerable to obsolescence and corruption.</a:t>
            </a:r>
          </a:p>
          <a:p>
            <a:r>
              <a:rPr lang="en-US"/>
              <a:t>Ensure that storage drives are being backed up regularly by IT.</a:t>
            </a:r>
          </a:p>
          <a:p>
            <a:r>
              <a:rPr lang="en-US"/>
              <a:t>Periodically audit files for integrity and possible obsolescence.</a:t>
            </a:r>
          </a:p>
          <a:p>
            <a:pPr lvl="1"/>
            <a:r>
              <a:rPr lang="en-US" sz="2800"/>
              <a:t>Follow procedures for restoring backups.</a:t>
            </a:r>
          </a:p>
          <a:p>
            <a:pPr lvl="1"/>
            <a:r>
              <a:rPr lang="en-US" sz="2800"/>
              <a:t>Migrate files to updated hardware/software or convert to open-standard file formats that are more likely to be accessible in the future.</a:t>
            </a:r>
          </a:p>
          <a:p>
            <a:endParaRPr lang="en-US"/>
          </a:p>
        </p:txBody>
      </p:sp>
    </p:spTree>
    <p:extLst>
      <p:ext uri="{BB962C8B-B14F-4D97-AF65-F5344CB8AC3E}">
        <p14:creationId xmlns:p14="http://schemas.microsoft.com/office/powerpoint/2010/main" val="1265163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9332-1A1E-7D7D-9C60-8F7EA8851A51}"/>
              </a:ext>
            </a:extLst>
          </p:cNvPr>
          <p:cNvSpPr>
            <a:spLocks noGrp="1"/>
          </p:cNvSpPr>
          <p:nvPr>
            <p:ph type="title"/>
          </p:nvPr>
        </p:nvSpPr>
        <p:spPr/>
        <p:txBody>
          <a:bodyPr>
            <a:normAutofit fontScale="90000"/>
          </a:bodyPr>
          <a:lstStyle/>
          <a:p>
            <a:r>
              <a:rPr lang="en-US"/>
              <a:t>Destruction of Digital Records</a:t>
            </a:r>
          </a:p>
        </p:txBody>
      </p:sp>
      <p:sp>
        <p:nvSpPr>
          <p:cNvPr id="5" name="Text Placeholder 4">
            <a:extLst>
              <a:ext uri="{FF2B5EF4-FFF2-40B4-BE49-F238E27FC236}">
                <a16:creationId xmlns:a16="http://schemas.microsoft.com/office/drawing/2014/main" id="{59E66B78-B0CD-DA3A-4A83-9F09D845CEEB}"/>
              </a:ext>
            </a:extLst>
          </p:cNvPr>
          <p:cNvSpPr>
            <a:spLocks noGrp="1"/>
          </p:cNvSpPr>
          <p:nvPr>
            <p:ph type="body" sz="quarter" idx="14"/>
          </p:nvPr>
        </p:nvSpPr>
        <p:spPr/>
        <p:txBody>
          <a:bodyPr/>
          <a:lstStyle/>
          <a:p>
            <a:r>
              <a:rPr lang="en-US"/>
              <a:t>The data, metadata, and physical media are destroyed in such a manner that the information cannot be read or reconstructed under any means.</a:t>
            </a:r>
          </a:p>
          <a:p>
            <a:pPr lvl="1"/>
            <a:r>
              <a:rPr lang="en-US" b="0" i="0" u="none" strike="noStrike">
                <a:solidFill>
                  <a:srgbClr val="000000"/>
                </a:solidFill>
                <a:effectLst/>
                <a:latin typeface="Rockwell" panose="02060603020205020403" pitchFamily="18" charset="0"/>
              </a:rPr>
              <a:t>Purge hard drives from computers and  copiers before </a:t>
            </a:r>
            <a:r>
              <a:rPr lang="en-US" b="0" i="0" u="none" strike="noStrike" err="1">
                <a:solidFill>
                  <a:srgbClr val="000000"/>
                </a:solidFill>
                <a:effectLst/>
                <a:latin typeface="Rockwell" panose="02060603020205020403" pitchFamily="18" charset="0"/>
              </a:rPr>
              <a:t>surplussing</a:t>
            </a:r>
            <a:endParaRPr lang="en-US" b="0" i="0" u="none" strike="noStrike">
              <a:solidFill>
                <a:srgbClr val="000000"/>
              </a:solidFill>
              <a:effectLst/>
              <a:latin typeface="Rockwell" panose="02060603020205020403" pitchFamily="18" charset="0"/>
            </a:endParaRPr>
          </a:p>
          <a:p>
            <a:pPr lvl="1"/>
            <a:r>
              <a:rPr lang="en-US" b="0" i="0" u="none" strike="noStrike">
                <a:solidFill>
                  <a:srgbClr val="000000"/>
                </a:solidFill>
                <a:effectLst/>
                <a:latin typeface="Rockwell" panose="02060603020205020403" pitchFamily="18" charset="0"/>
              </a:rPr>
              <a:t>Hitting “delete file” isn’t good enough</a:t>
            </a:r>
            <a:endParaRPr lang="en-US"/>
          </a:p>
        </p:txBody>
      </p:sp>
      <p:pic>
        <p:nvPicPr>
          <p:cNvPr id="1026" name="Picture 2">
            <a:extLst>
              <a:ext uri="{FF2B5EF4-FFF2-40B4-BE49-F238E27FC236}">
                <a16:creationId xmlns:a16="http://schemas.microsoft.com/office/drawing/2014/main" id="{051F4481-45C9-2AC1-2A8F-E35E3FFBE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439" y="1689425"/>
            <a:ext cx="3248025" cy="43243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33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Folder Search outline">
            <a:extLst>
              <a:ext uri="{FF2B5EF4-FFF2-40B4-BE49-F238E27FC236}">
                <a16:creationId xmlns:a16="http://schemas.microsoft.com/office/drawing/2014/main" id="{983FDCC2-A69A-53BF-1C3B-ADFA07AE8E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1680" y="5139709"/>
            <a:ext cx="1812811" cy="1812811"/>
          </a:xfrm>
          <a:prstGeom prst="rect">
            <a:avLst/>
          </a:prstGeom>
        </p:spPr>
      </p:pic>
      <p:pic>
        <p:nvPicPr>
          <p:cNvPr id="6" name="Graphic 5" descr="Document outline">
            <a:extLst>
              <a:ext uri="{FF2B5EF4-FFF2-40B4-BE49-F238E27FC236}">
                <a16:creationId xmlns:a16="http://schemas.microsoft.com/office/drawing/2014/main" id="{97A8D12F-0C9A-2CAC-3B07-D0FDAD6BC6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1256" y="561262"/>
            <a:ext cx="1699626" cy="1699626"/>
          </a:xfrm>
          <a:prstGeom prst="rect">
            <a:avLst/>
          </a:prstGeom>
        </p:spPr>
      </p:pic>
      <p:pic>
        <p:nvPicPr>
          <p:cNvPr id="8" name="Graphic 7" descr="Upload outline">
            <a:extLst>
              <a:ext uri="{FF2B5EF4-FFF2-40B4-BE49-F238E27FC236}">
                <a16:creationId xmlns:a16="http://schemas.microsoft.com/office/drawing/2014/main" id="{76FA21BB-475B-6CC8-D1F7-1E6D6E25D8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3408" y="835256"/>
            <a:ext cx="1582568" cy="1582568"/>
          </a:xfrm>
          <a:prstGeom prst="rect">
            <a:avLst/>
          </a:prstGeom>
        </p:spPr>
      </p:pic>
      <p:pic>
        <p:nvPicPr>
          <p:cNvPr id="12" name="Graphic 11" descr="Syncing cloud outline">
            <a:extLst>
              <a:ext uri="{FF2B5EF4-FFF2-40B4-BE49-F238E27FC236}">
                <a16:creationId xmlns:a16="http://schemas.microsoft.com/office/drawing/2014/main" id="{2EEAF9F3-7603-E5E8-8F8C-22DA4688DA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2228" y="6570629"/>
            <a:ext cx="1668722" cy="1668722"/>
          </a:xfrm>
          <a:prstGeom prst="rect">
            <a:avLst/>
          </a:prstGeom>
        </p:spPr>
      </p:pic>
      <p:pic>
        <p:nvPicPr>
          <p:cNvPr id="14" name="Graphic 13" descr="Cloud Computing outline">
            <a:extLst>
              <a:ext uri="{FF2B5EF4-FFF2-40B4-BE49-F238E27FC236}">
                <a16:creationId xmlns:a16="http://schemas.microsoft.com/office/drawing/2014/main" id="{9824BA2A-830A-7114-C906-214553BCE6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10673" y="2417824"/>
            <a:ext cx="2114697" cy="2114697"/>
          </a:xfrm>
          <a:prstGeom prst="rect">
            <a:avLst/>
          </a:prstGeom>
        </p:spPr>
      </p:pic>
      <p:pic>
        <p:nvPicPr>
          <p:cNvPr id="22" name="Graphic 21" descr="Web design outline">
            <a:extLst>
              <a:ext uri="{FF2B5EF4-FFF2-40B4-BE49-F238E27FC236}">
                <a16:creationId xmlns:a16="http://schemas.microsoft.com/office/drawing/2014/main" id="{66A4CB68-936D-7720-24F8-AC32E66932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56747" y="2494307"/>
            <a:ext cx="1869386" cy="1869386"/>
          </a:xfrm>
          <a:prstGeom prst="rect">
            <a:avLst/>
          </a:prstGeom>
        </p:spPr>
      </p:pic>
      <p:pic>
        <p:nvPicPr>
          <p:cNvPr id="11" name="Graphic 10" descr="Laptop outline">
            <a:extLst>
              <a:ext uri="{FF2B5EF4-FFF2-40B4-BE49-F238E27FC236}">
                <a16:creationId xmlns:a16="http://schemas.microsoft.com/office/drawing/2014/main" id="{97766F2E-54EF-1F38-8D53-6A88EE4DD08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79694" y="5088050"/>
            <a:ext cx="1869387" cy="1869387"/>
          </a:xfrm>
          <a:prstGeom prst="rect">
            <a:avLst/>
          </a:prstGeom>
        </p:spPr>
      </p:pic>
      <p:pic>
        <p:nvPicPr>
          <p:cNvPr id="15" name="Graphic 14" descr="Programmer female with solid fill">
            <a:extLst>
              <a:ext uri="{FF2B5EF4-FFF2-40B4-BE49-F238E27FC236}">
                <a16:creationId xmlns:a16="http://schemas.microsoft.com/office/drawing/2014/main" id="{83E3CB06-431D-02DC-C34E-70BC6B53C47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73866" y="2260888"/>
            <a:ext cx="3891695" cy="3891695"/>
          </a:xfrm>
          <a:prstGeom prst="rect">
            <a:avLst/>
          </a:prstGeom>
        </p:spPr>
      </p:pic>
      <p:sp>
        <p:nvSpPr>
          <p:cNvPr id="2" name="Title 1">
            <a:extLst>
              <a:ext uri="{FF2B5EF4-FFF2-40B4-BE49-F238E27FC236}">
                <a16:creationId xmlns:a16="http://schemas.microsoft.com/office/drawing/2014/main" id="{3BEB8CB1-5159-8A5F-B321-FBD65A72D961}"/>
              </a:ext>
            </a:extLst>
          </p:cNvPr>
          <p:cNvSpPr>
            <a:spLocks noGrp="1"/>
          </p:cNvSpPr>
          <p:nvPr>
            <p:ph type="title"/>
          </p:nvPr>
        </p:nvSpPr>
        <p:spPr/>
        <p:txBody>
          <a:bodyPr/>
          <a:lstStyle/>
          <a:p>
            <a:endParaRPr lang="en-US"/>
          </a:p>
        </p:txBody>
      </p:sp>
      <p:sp>
        <p:nvSpPr>
          <p:cNvPr id="3" name="Speech Bubble: Oval 2">
            <a:extLst>
              <a:ext uri="{FF2B5EF4-FFF2-40B4-BE49-F238E27FC236}">
                <a16:creationId xmlns:a16="http://schemas.microsoft.com/office/drawing/2014/main" id="{BC34A2AB-A616-6D69-99BE-69D1C5947E0D}"/>
              </a:ext>
            </a:extLst>
          </p:cNvPr>
          <p:cNvSpPr/>
          <p:nvPr/>
        </p:nvSpPr>
        <p:spPr>
          <a:xfrm>
            <a:off x="1391496" y="476801"/>
            <a:ext cx="2795262" cy="1862555"/>
          </a:xfrm>
          <a:prstGeom prst="wedgeEllipseCallout">
            <a:avLst>
              <a:gd name="adj1" fmla="val 92290"/>
              <a:gd name="adj2" fmla="val 9652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a:t>How Do I Manage All My Digital Files?</a:t>
            </a:r>
          </a:p>
        </p:txBody>
      </p:sp>
    </p:spTree>
    <p:extLst>
      <p:ext uri="{BB962C8B-B14F-4D97-AF65-F5344CB8AC3E}">
        <p14:creationId xmlns:p14="http://schemas.microsoft.com/office/powerpoint/2010/main" val="2642667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BD971C0-F04C-093E-1C32-599A754E503A}"/>
              </a:ext>
            </a:extLst>
          </p:cNvPr>
          <p:cNvSpPr/>
          <p:nvPr/>
        </p:nvSpPr>
        <p:spPr>
          <a:xfrm>
            <a:off x="1403350" y="2743861"/>
            <a:ext cx="2932906" cy="1759743"/>
          </a:xfrm>
          <a:custGeom>
            <a:avLst/>
            <a:gdLst>
              <a:gd name="connsiteX0" fmla="*/ 0 w 2932906"/>
              <a:gd name="connsiteY0" fmla="*/ 0 h 1759743"/>
              <a:gd name="connsiteX1" fmla="*/ 2932906 w 2932906"/>
              <a:gd name="connsiteY1" fmla="*/ 0 h 1759743"/>
              <a:gd name="connsiteX2" fmla="*/ 2932906 w 2932906"/>
              <a:gd name="connsiteY2" fmla="*/ 1759743 h 1759743"/>
              <a:gd name="connsiteX3" fmla="*/ 0 w 2932906"/>
              <a:gd name="connsiteY3" fmla="*/ 1759743 h 1759743"/>
              <a:gd name="connsiteX4" fmla="*/ 0 w 2932906"/>
              <a:gd name="connsiteY4" fmla="*/ 0 h 175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906" h="1759743">
                <a:moveTo>
                  <a:pt x="0" y="0"/>
                </a:moveTo>
                <a:lnTo>
                  <a:pt x="2932906" y="0"/>
                </a:lnTo>
                <a:lnTo>
                  <a:pt x="2932906" y="1759743"/>
                </a:lnTo>
                <a:lnTo>
                  <a:pt x="0" y="1759743"/>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File Naming</a:t>
            </a:r>
          </a:p>
        </p:txBody>
      </p:sp>
      <p:sp>
        <p:nvSpPr>
          <p:cNvPr id="6" name="Freeform: Shape 5">
            <a:extLst>
              <a:ext uri="{FF2B5EF4-FFF2-40B4-BE49-F238E27FC236}">
                <a16:creationId xmlns:a16="http://schemas.microsoft.com/office/drawing/2014/main" id="{965D1C85-13B8-0C95-536C-1AFD3C8A2D02}"/>
              </a:ext>
            </a:extLst>
          </p:cNvPr>
          <p:cNvSpPr/>
          <p:nvPr/>
        </p:nvSpPr>
        <p:spPr>
          <a:xfrm>
            <a:off x="4629546" y="2743861"/>
            <a:ext cx="2932906" cy="1759743"/>
          </a:xfrm>
          <a:custGeom>
            <a:avLst/>
            <a:gdLst>
              <a:gd name="connsiteX0" fmla="*/ 0 w 2932906"/>
              <a:gd name="connsiteY0" fmla="*/ 0 h 1759743"/>
              <a:gd name="connsiteX1" fmla="*/ 2932906 w 2932906"/>
              <a:gd name="connsiteY1" fmla="*/ 0 h 1759743"/>
              <a:gd name="connsiteX2" fmla="*/ 2932906 w 2932906"/>
              <a:gd name="connsiteY2" fmla="*/ 1759743 h 1759743"/>
              <a:gd name="connsiteX3" fmla="*/ 0 w 2932906"/>
              <a:gd name="connsiteY3" fmla="*/ 1759743 h 1759743"/>
              <a:gd name="connsiteX4" fmla="*/ 0 w 2932906"/>
              <a:gd name="connsiteY4" fmla="*/ 0 h 175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906" h="1759743">
                <a:moveTo>
                  <a:pt x="0" y="0"/>
                </a:moveTo>
                <a:lnTo>
                  <a:pt x="2932906" y="0"/>
                </a:lnTo>
                <a:lnTo>
                  <a:pt x="2932906" y="1759743"/>
                </a:lnTo>
                <a:lnTo>
                  <a:pt x="0" y="1759743"/>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Organization</a:t>
            </a:r>
          </a:p>
        </p:txBody>
      </p:sp>
      <p:sp>
        <p:nvSpPr>
          <p:cNvPr id="7" name="Freeform: Shape 6">
            <a:extLst>
              <a:ext uri="{FF2B5EF4-FFF2-40B4-BE49-F238E27FC236}">
                <a16:creationId xmlns:a16="http://schemas.microsoft.com/office/drawing/2014/main" id="{CD36BE04-C99D-E8B2-5C71-66FE3177C918}"/>
              </a:ext>
            </a:extLst>
          </p:cNvPr>
          <p:cNvSpPr/>
          <p:nvPr/>
        </p:nvSpPr>
        <p:spPr>
          <a:xfrm>
            <a:off x="7855743" y="2743861"/>
            <a:ext cx="2932906" cy="1759743"/>
          </a:xfrm>
          <a:custGeom>
            <a:avLst/>
            <a:gdLst>
              <a:gd name="connsiteX0" fmla="*/ 0 w 2932906"/>
              <a:gd name="connsiteY0" fmla="*/ 0 h 1759743"/>
              <a:gd name="connsiteX1" fmla="*/ 2932906 w 2932906"/>
              <a:gd name="connsiteY1" fmla="*/ 0 h 1759743"/>
              <a:gd name="connsiteX2" fmla="*/ 2932906 w 2932906"/>
              <a:gd name="connsiteY2" fmla="*/ 1759743 h 1759743"/>
              <a:gd name="connsiteX3" fmla="*/ 0 w 2932906"/>
              <a:gd name="connsiteY3" fmla="*/ 1759743 h 1759743"/>
              <a:gd name="connsiteX4" fmla="*/ 0 w 2932906"/>
              <a:gd name="connsiteY4" fmla="*/ 0 h 175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906" h="1759743">
                <a:moveTo>
                  <a:pt x="0" y="0"/>
                </a:moveTo>
                <a:lnTo>
                  <a:pt x="2932906" y="0"/>
                </a:lnTo>
                <a:lnTo>
                  <a:pt x="2932906" y="1759743"/>
                </a:lnTo>
                <a:lnTo>
                  <a:pt x="0" y="1759743"/>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Storage</a:t>
            </a:r>
          </a:p>
        </p:txBody>
      </p:sp>
      <p:sp>
        <p:nvSpPr>
          <p:cNvPr id="2" name="Title 1">
            <a:extLst>
              <a:ext uri="{FF2B5EF4-FFF2-40B4-BE49-F238E27FC236}">
                <a16:creationId xmlns:a16="http://schemas.microsoft.com/office/drawing/2014/main" id="{1CC9D829-CDB2-FC3B-5FAE-C2F318DCE22F}"/>
              </a:ext>
            </a:extLst>
          </p:cNvPr>
          <p:cNvSpPr>
            <a:spLocks noGrp="1"/>
          </p:cNvSpPr>
          <p:nvPr>
            <p:ph type="title"/>
          </p:nvPr>
        </p:nvSpPr>
        <p:spPr/>
        <p:txBody>
          <a:bodyPr/>
          <a:lstStyle/>
          <a:p>
            <a:r>
              <a:rPr lang="en-US"/>
              <a:t>Records Management Tips: Digital Files</a:t>
            </a:r>
          </a:p>
        </p:txBody>
      </p:sp>
    </p:spTree>
    <p:extLst>
      <p:ext uri="{BB962C8B-B14F-4D97-AF65-F5344CB8AC3E}">
        <p14:creationId xmlns:p14="http://schemas.microsoft.com/office/powerpoint/2010/main" val="9802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6342BE-1262-DFC6-B2D0-4AAD712345FC}"/>
              </a:ext>
            </a:extLst>
          </p:cNvPr>
          <p:cNvSpPr>
            <a:spLocks noGrp="1"/>
          </p:cNvSpPr>
          <p:nvPr>
            <p:ph type="title"/>
          </p:nvPr>
        </p:nvSpPr>
        <p:spPr/>
        <p:txBody>
          <a:bodyPr/>
          <a:lstStyle/>
          <a:p>
            <a:r>
              <a:rPr lang="en-US"/>
              <a:t>Public Records Can Be…</a:t>
            </a:r>
          </a:p>
        </p:txBody>
      </p:sp>
      <p:pic>
        <p:nvPicPr>
          <p:cNvPr id="6" name="Content Placeholder 5" descr="Treasure Map with solid fill">
            <a:extLst>
              <a:ext uri="{FF2B5EF4-FFF2-40B4-BE49-F238E27FC236}">
                <a16:creationId xmlns:a16="http://schemas.microsoft.com/office/drawing/2014/main" id="{662EE639-5431-4308-CC1D-4B4278A44E4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544094"/>
            <a:ext cx="914400" cy="914400"/>
          </a:xfrm>
        </p:spPr>
      </p:pic>
      <p:pic>
        <p:nvPicPr>
          <p:cNvPr id="9" name="Graphic 8" descr="Email with solid fill">
            <a:extLst>
              <a:ext uri="{FF2B5EF4-FFF2-40B4-BE49-F238E27FC236}">
                <a16:creationId xmlns:a16="http://schemas.microsoft.com/office/drawing/2014/main" id="{61C66141-2136-156D-2415-83D7503E67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4652" y="1550540"/>
            <a:ext cx="1793278" cy="1793278"/>
          </a:xfrm>
          <a:prstGeom prst="rect">
            <a:avLst/>
          </a:prstGeom>
        </p:spPr>
      </p:pic>
      <p:pic>
        <p:nvPicPr>
          <p:cNvPr id="11" name="Graphic 10" descr="Envelope with solid fill">
            <a:extLst>
              <a:ext uri="{FF2B5EF4-FFF2-40B4-BE49-F238E27FC236}">
                <a16:creationId xmlns:a16="http://schemas.microsoft.com/office/drawing/2014/main" id="{0702399E-C431-A682-335C-92B7E2BAE5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06514" y="3778311"/>
            <a:ext cx="2129554" cy="2129554"/>
          </a:xfrm>
          <a:prstGeom prst="rect">
            <a:avLst/>
          </a:prstGeom>
        </p:spPr>
      </p:pic>
      <p:grpSp>
        <p:nvGrpSpPr>
          <p:cNvPr id="17" name="Group 16">
            <a:extLst>
              <a:ext uri="{FF2B5EF4-FFF2-40B4-BE49-F238E27FC236}">
                <a16:creationId xmlns:a16="http://schemas.microsoft.com/office/drawing/2014/main" id="{284E77C7-0284-2722-7048-2790B5ECEB27}"/>
              </a:ext>
            </a:extLst>
          </p:cNvPr>
          <p:cNvGrpSpPr/>
          <p:nvPr/>
        </p:nvGrpSpPr>
        <p:grpSpPr>
          <a:xfrm>
            <a:off x="4021024" y="1550542"/>
            <a:ext cx="1654795" cy="2039235"/>
            <a:chOff x="6400798" y="2214396"/>
            <a:chExt cx="1174951" cy="1487450"/>
          </a:xfrm>
        </p:grpSpPr>
        <p:pic>
          <p:nvPicPr>
            <p:cNvPr id="13" name="Graphic 12" descr="Chat bubble with solid fill">
              <a:extLst>
                <a:ext uri="{FF2B5EF4-FFF2-40B4-BE49-F238E27FC236}">
                  <a16:creationId xmlns:a16="http://schemas.microsoft.com/office/drawing/2014/main" id="{FFCA70A9-32B7-33B9-6539-EC29755C23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6661349" y="2787446"/>
              <a:ext cx="914400" cy="914400"/>
            </a:xfrm>
            <a:prstGeom prst="rect">
              <a:avLst/>
            </a:prstGeom>
          </p:spPr>
        </p:pic>
        <p:pic>
          <p:nvPicPr>
            <p:cNvPr id="15" name="Graphic 14" descr="Chat bubble with solid fill">
              <a:extLst>
                <a:ext uri="{FF2B5EF4-FFF2-40B4-BE49-F238E27FC236}">
                  <a16:creationId xmlns:a16="http://schemas.microsoft.com/office/drawing/2014/main" id="{7D61BEE7-8FA7-3A65-38A2-EB332B6023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6400798" y="2214396"/>
              <a:ext cx="914400" cy="914400"/>
            </a:xfrm>
            <a:prstGeom prst="rect">
              <a:avLst/>
            </a:prstGeom>
          </p:spPr>
        </p:pic>
      </p:grpSp>
      <p:pic>
        <p:nvPicPr>
          <p:cNvPr id="19" name="Graphic 18" descr="Camera with solid fill">
            <a:extLst>
              <a:ext uri="{FF2B5EF4-FFF2-40B4-BE49-F238E27FC236}">
                <a16:creationId xmlns:a16="http://schemas.microsoft.com/office/drawing/2014/main" id="{F2002C36-327F-F5B8-269D-C143CD3F32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86290" y="3847442"/>
            <a:ext cx="1859283" cy="1859283"/>
          </a:xfrm>
          <a:prstGeom prst="rect">
            <a:avLst/>
          </a:prstGeom>
        </p:spPr>
      </p:pic>
      <p:pic>
        <p:nvPicPr>
          <p:cNvPr id="29" name="Graphic 28" descr="Volume with solid fill">
            <a:extLst>
              <a:ext uri="{FF2B5EF4-FFF2-40B4-BE49-F238E27FC236}">
                <a16:creationId xmlns:a16="http://schemas.microsoft.com/office/drawing/2014/main" id="{2D7DC8E3-A036-9DF3-24BD-FB6F63FC73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08902" y="3913448"/>
            <a:ext cx="1793277" cy="1793277"/>
          </a:xfrm>
          <a:prstGeom prst="rect">
            <a:avLst/>
          </a:prstGeom>
        </p:spPr>
      </p:pic>
      <p:pic>
        <p:nvPicPr>
          <p:cNvPr id="31" name="Graphic 30" descr="Document with solid fill">
            <a:extLst>
              <a:ext uri="{FF2B5EF4-FFF2-40B4-BE49-F238E27FC236}">
                <a16:creationId xmlns:a16="http://schemas.microsoft.com/office/drawing/2014/main" id="{6F7CABC9-DDC0-2D63-098A-84FE9AE5311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11164" y="1629932"/>
            <a:ext cx="1793278" cy="1793278"/>
          </a:xfrm>
          <a:prstGeom prst="rect">
            <a:avLst/>
          </a:prstGeom>
        </p:spPr>
      </p:pic>
      <p:pic>
        <p:nvPicPr>
          <p:cNvPr id="5" name="Graphic 4" descr="Video camera with solid fill">
            <a:extLst>
              <a:ext uri="{FF2B5EF4-FFF2-40B4-BE49-F238E27FC236}">
                <a16:creationId xmlns:a16="http://schemas.microsoft.com/office/drawing/2014/main" id="{E43EB00A-FB37-9BE5-D555-F0A609A66E1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930599" y="3880443"/>
            <a:ext cx="1859283" cy="1859283"/>
          </a:xfrm>
          <a:prstGeom prst="rect">
            <a:avLst/>
          </a:prstGeom>
        </p:spPr>
      </p:pic>
      <p:sp>
        <p:nvSpPr>
          <p:cNvPr id="2" name="Rectangle 1">
            <a:extLst>
              <a:ext uri="{FF2B5EF4-FFF2-40B4-BE49-F238E27FC236}">
                <a16:creationId xmlns:a16="http://schemas.microsoft.com/office/drawing/2014/main" id="{22008B2D-4A10-FEF6-0683-3933E67A1FE7}"/>
              </a:ext>
            </a:extLst>
          </p:cNvPr>
          <p:cNvSpPr/>
          <p:nvPr/>
        </p:nvSpPr>
        <p:spPr>
          <a:xfrm>
            <a:off x="8619327" y="5767774"/>
            <a:ext cx="3433482" cy="8893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G.S. 132-1</a:t>
            </a:r>
          </a:p>
        </p:txBody>
      </p:sp>
      <p:pic>
        <p:nvPicPr>
          <p:cNvPr id="7" name="Content Placeholder 5" descr="Treasure Map with solid fill">
            <a:extLst>
              <a:ext uri="{FF2B5EF4-FFF2-40B4-BE49-F238E27FC236}">
                <a16:creationId xmlns:a16="http://schemas.microsoft.com/office/drawing/2014/main" id="{4C21F575-D15C-C96C-5BD9-AEE4988C5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6292" y="1590398"/>
            <a:ext cx="1999376" cy="1999376"/>
          </a:xfrm>
          <a:prstGeom prst="rect">
            <a:avLst/>
          </a:prstGeom>
        </p:spPr>
      </p:pic>
    </p:spTree>
    <p:extLst>
      <p:ext uri="{BB962C8B-B14F-4D97-AF65-F5344CB8AC3E}">
        <p14:creationId xmlns:p14="http://schemas.microsoft.com/office/powerpoint/2010/main" val="282109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screenshot of a computer&#10;&#10;Description automatically generated">
            <a:extLst>
              <a:ext uri="{FF2B5EF4-FFF2-40B4-BE49-F238E27FC236}">
                <a16:creationId xmlns:a16="http://schemas.microsoft.com/office/drawing/2014/main" id="{91CF9274-E081-4B54-3F5A-A16F53A0162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2" r="92"/>
          <a:stretch>
            <a:fillRect/>
          </a:stretch>
        </p:blipFill>
        <p:spPr/>
      </p:pic>
      <p:pic>
        <p:nvPicPr>
          <p:cNvPr id="13" name="Picture 12">
            <a:extLst>
              <a:ext uri="{FF2B5EF4-FFF2-40B4-BE49-F238E27FC236}">
                <a16:creationId xmlns:a16="http://schemas.microsoft.com/office/drawing/2014/main" id="{7219694F-E36D-FD37-112B-4CAEEBE1F7FA}"/>
              </a:ext>
            </a:extLst>
          </p:cNvPr>
          <p:cNvPicPr>
            <a:picLocks noChangeAspect="1"/>
          </p:cNvPicPr>
          <p:nvPr/>
        </p:nvPicPr>
        <p:blipFill>
          <a:blip r:embed="rId4"/>
          <a:stretch>
            <a:fillRect/>
          </a:stretch>
        </p:blipFill>
        <p:spPr>
          <a:xfrm>
            <a:off x="7002235" y="1620671"/>
            <a:ext cx="1251745" cy="1327455"/>
          </a:xfrm>
          <a:prstGeom prst="rect">
            <a:avLst/>
          </a:prstGeom>
        </p:spPr>
      </p:pic>
      <p:pic>
        <p:nvPicPr>
          <p:cNvPr id="14" name="Picture 13">
            <a:extLst>
              <a:ext uri="{FF2B5EF4-FFF2-40B4-BE49-F238E27FC236}">
                <a16:creationId xmlns:a16="http://schemas.microsoft.com/office/drawing/2014/main" id="{F40DAE97-74B5-C11F-8BDF-40874B8B0905}"/>
              </a:ext>
            </a:extLst>
          </p:cNvPr>
          <p:cNvPicPr>
            <a:picLocks noChangeAspect="1"/>
          </p:cNvPicPr>
          <p:nvPr/>
        </p:nvPicPr>
        <p:blipFill>
          <a:blip r:embed="rId5"/>
          <a:stretch>
            <a:fillRect/>
          </a:stretch>
        </p:blipFill>
        <p:spPr>
          <a:xfrm>
            <a:off x="3889113" y="1620671"/>
            <a:ext cx="1126906" cy="1278135"/>
          </a:xfrm>
          <a:prstGeom prst="rect">
            <a:avLst/>
          </a:prstGeom>
        </p:spPr>
      </p:pic>
      <p:pic>
        <p:nvPicPr>
          <p:cNvPr id="15" name="Picture 14">
            <a:extLst>
              <a:ext uri="{FF2B5EF4-FFF2-40B4-BE49-F238E27FC236}">
                <a16:creationId xmlns:a16="http://schemas.microsoft.com/office/drawing/2014/main" id="{C8E23423-B090-3005-9F20-6E277022AD0D}"/>
              </a:ext>
            </a:extLst>
          </p:cNvPr>
          <p:cNvPicPr>
            <a:picLocks noChangeAspect="1"/>
          </p:cNvPicPr>
          <p:nvPr/>
        </p:nvPicPr>
        <p:blipFill>
          <a:blip r:embed="rId6"/>
          <a:stretch>
            <a:fillRect/>
          </a:stretch>
        </p:blipFill>
        <p:spPr>
          <a:xfrm>
            <a:off x="5383768" y="1620671"/>
            <a:ext cx="1203006" cy="1327455"/>
          </a:xfrm>
          <a:prstGeom prst="rect">
            <a:avLst/>
          </a:prstGeom>
        </p:spPr>
      </p:pic>
      <p:pic>
        <p:nvPicPr>
          <p:cNvPr id="16" name="Picture 15">
            <a:extLst>
              <a:ext uri="{FF2B5EF4-FFF2-40B4-BE49-F238E27FC236}">
                <a16:creationId xmlns:a16="http://schemas.microsoft.com/office/drawing/2014/main" id="{2174B8A4-163D-2B6A-AB68-EF04D9B15FAB}"/>
              </a:ext>
            </a:extLst>
          </p:cNvPr>
          <p:cNvPicPr>
            <a:picLocks noChangeAspect="1"/>
          </p:cNvPicPr>
          <p:nvPr/>
        </p:nvPicPr>
        <p:blipFill>
          <a:blip r:embed="rId6"/>
          <a:stretch>
            <a:fillRect/>
          </a:stretch>
        </p:blipFill>
        <p:spPr>
          <a:xfrm>
            <a:off x="7039080" y="3360482"/>
            <a:ext cx="1203006" cy="1327455"/>
          </a:xfrm>
          <a:prstGeom prst="rect">
            <a:avLst/>
          </a:prstGeom>
        </p:spPr>
      </p:pic>
      <p:pic>
        <p:nvPicPr>
          <p:cNvPr id="17" name="Picture 16">
            <a:extLst>
              <a:ext uri="{FF2B5EF4-FFF2-40B4-BE49-F238E27FC236}">
                <a16:creationId xmlns:a16="http://schemas.microsoft.com/office/drawing/2014/main" id="{0E3B6437-24BC-B07D-96AC-C165F4526182}"/>
              </a:ext>
            </a:extLst>
          </p:cNvPr>
          <p:cNvPicPr>
            <a:picLocks noChangeAspect="1"/>
          </p:cNvPicPr>
          <p:nvPr/>
        </p:nvPicPr>
        <p:blipFill>
          <a:blip r:embed="rId4"/>
          <a:stretch>
            <a:fillRect/>
          </a:stretch>
        </p:blipFill>
        <p:spPr>
          <a:xfrm>
            <a:off x="8647560" y="1620671"/>
            <a:ext cx="1251745" cy="1327455"/>
          </a:xfrm>
          <a:prstGeom prst="rect">
            <a:avLst/>
          </a:prstGeom>
        </p:spPr>
      </p:pic>
      <p:pic>
        <p:nvPicPr>
          <p:cNvPr id="18" name="Picture 17">
            <a:extLst>
              <a:ext uri="{FF2B5EF4-FFF2-40B4-BE49-F238E27FC236}">
                <a16:creationId xmlns:a16="http://schemas.microsoft.com/office/drawing/2014/main" id="{964B2B1F-7838-EAC9-3876-EC8491286740}"/>
              </a:ext>
            </a:extLst>
          </p:cNvPr>
          <p:cNvPicPr>
            <a:picLocks noChangeAspect="1"/>
          </p:cNvPicPr>
          <p:nvPr/>
        </p:nvPicPr>
        <p:blipFill>
          <a:blip r:embed="rId5"/>
          <a:stretch>
            <a:fillRect/>
          </a:stretch>
        </p:blipFill>
        <p:spPr>
          <a:xfrm>
            <a:off x="5435692" y="3387661"/>
            <a:ext cx="1126906" cy="1278135"/>
          </a:xfrm>
          <a:prstGeom prst="rect">
            <a:avLst/>
          </a:prstGeom>
        </p:spPr>
      </p:pic>
      <p:pic>
        <p:nvPicPr>
          <p:cNvPr id="19" name="Picture 18">
            <a:extLst>
              <a:ext uri="{FF2B5EF4-FFF2-40B4-BE49-F238E27FC236}">
                <a16:creationId xmlns:a16="http://schemas.microsoft.com/office/drawing/2014/main" id="{A814ED8C-8F8D-002F-CF42-E4790AF39FAB}"/>
              </a:ext>
            </a:extLst>
          </p:cNvPr>
          <p:cNvPicPr>
            <a:picLocks noChangeAspect="1"/>
          </p:cNvPicPr>
          <p:nvPr/>
        </p:nvPicPr>
        <p:blipFill>
          <a:blip r:embed="rId6"/>
          <a:stretch>
            <a:fillRect/>
          </a:stretch>
        </p:blipFill>
        <p:spPr>
          <a:xfrm>
            <a:off x="3857162" y="3333303"/>
            <a:ext cx="1203006" cy="1327455"/>
          </a:xfrm>
          <a:prstGeom prst="rect">
            <a:avLst/>
          </a:prstGeom>
        </p:spPr>
      </p:pic>
      <p:pic>
        <p:nvPicPr>
          <p:cNvPr id="20" name="Picture 19">
            <a:extLst>
              <a:ext uri="{FF2B5EF4-FFF2-40B4-BE49-F238E27FC236}">
                <a16:creationId xmlns:a16="http://schemas.microsoft.com/office/drawing/2014/main" id="{FB87FFB6-0B25-47C5-D435-ACAA67CEA492}"/>
              </a:ext>
            </a:extLst>
          </p:cNvPr>
          <p:cNvPicPr>
            <a:picLocks noChangeAspect="1"/>
          </p:cNvPicPr>
          <p:nvPr/>
        </p:nvPicPr>
        <p:blipFill>
          <a:blip r:embed="rId6"/>
          <a:stretch>
            <a:fillRect/>
          </a:stretch>
        </p:blipFill>
        <p:spPr>
          <a:xfrm>
            <a:off x="8684406" y="3333303"/>
            <a:ext cx="1203006" cy="1327455"/>
          </a:xfrm>
          <a:prstGeom prst="rect">
            <a:avLst/>
          </a:prstGeom>
        </p:spPr>
      </p:pic>
      <p:sp>
        <p:nvSpPr>
          <p:cNvPr id="22" name="TextBox 21">
            <a:extLst>
              <a:ext uri="{FF2B5EF4-FFF2-40B4-BE49-F238E27FC236}">
                <a16:creationId xmlns:a16="http://schemas.microsoft.com/office/drawing/2014/main" id="{09A782C8-ACBD-B090-6E98-A5411C18F3D5}"/>
              </a:ext>
            </a:extLst>
          </p:cNvPr>
          <p:cNvSpPr txBox="1"/>
          <p:nvPr/>
        </p:nvSpPr>
        <p:spPr>
          <a:xfrm>
            <a:off x="3704005" y="2875284"/>
            <a:ext cx="1480465" cy="523220"/>
          </a:xfrm>
          <a:prstGeom prst="rect">
            <a:avLst/>
          </a:prstGeom>
          <a:noFill/>
        </p:spPr>
        <p:txBody>
          <a:bodyPr wrap="square" rtlCol="0" anchor="t">
            <a:spAutoFit/>
          </a:bodyPr>
          <a:lstStyle/>
          <a:p>
            <a:pPr algn="ctr"/>
            <a:r>
              <a:rPr lang="en-US" sz="1400"/>
              <a:t>final report – Copy(2)</a:t>
            </a:r>
          </a:p>
        </p:txBody>
      </p:sp>
      <p:sp>
        <p:nvSpPr>
          <p:cNvPr id="23" name="TextBox 22">
            <a:extLst>
              <a:ext uri="{FF2B5EF4-FFF2-40B4-BE49-F238E27FC236}">
                <a16:creationId xmlns:a16="http://schemas.microsoft.com/office/drawing/2014/main" id="{35F2E1CE-BFD5-FA8B-249C-F50EBB2BF81B}"/>
              </a:ext>
            </a:extLst>
          </p:cNvPr>
          <p:cNvSpPr txBox="1"/>
          <p:nvPr/>
        </p:nvSpPr>
        <p:spPr>
          <a:xfrm>
            <a:off x="5261375" y="2927406"/>
            <a:ext cx="1533938" cy="307777"/>
          </a:xfrm>
          <a:prstGeom prst="rect">
            <a:avLst/>
          </a:prstGeom>
          <a:noFill/>
        </p:spPr>
        <p:txBody>
          <a:bodyPr wrap="square" rtlCol="0" anchor="t">
            <a:spAutoFit/>
          </a:bodyPr>
          <a:lstStyle/>
          <a:p>
            <a:pPr algn="ctr"/>
            <a:r>
              <a:rPr lang="en-US" sz="1400"/>
              <a:t>Form NEW</a:t>
            </a:r>
          </a:p>
        </p:txBody>
      </p:sp>
      <p:sp>
        <p:nvSpPr>
          <p:cNvPr id="24" name="TextBox 23">
            <a:extLst>
              <a:ext uri="{FF2B5EF4-FFF2-40B4-BE49-F238E27FC236}">
                <a16:creationId xmlns:a16="http://schemas.microsoft.com/office/drawing/2014/main" id="{67B347B5-FCA0-9671-7DE7-780FDBE57D02}"/>
              </a:ext>
            </a:extLst>
          </p:cNvPr>
          <p:cNvSpPr txBox="1"/>
          <p:nvPr/>
        </p:nvSpPr>
        <p:spPr>
          <a:xfrm>
            <a:off x="3710434" y="4604881"/>
            <a:ext cx="1533938" cy="307777"/>
          </a:xfrm>
          <a:prstGeom prst="rect">
            <a:avLst/>
          </a:prstGeom>
          <a:noFill/>
        </p:spPr>
        <p:txBody>
          <a:bodyPr wrap="square" rtlCol="0" anchor="t">
            <a:spAutoFit/>
          </a:bodyPr>
          <a:lstStyle/>
          <a:p>
            <a:pPr algn="ctr"/>
            <a:r>
              <a:rPr lang="en-US" sz="1400"/>
              <a:t>Meeting notes</a:t>
            </a:r>
          </a:p>
        </p:txBody>
      </p:sp>
      <p:sp>
        <p:nvSpPr>
          <p:cNvPr id="25" name="TextBox 24">
            <a:extLst>
              <a:ext uri="{FF2B5EF4-FFF2-40B4-BE49-F238E27FC236}">
                <a16:creationId xmlns:a16="http://schemas.microsoft.com/office/drawing/2014/main" id="{8D9E5998-A98A-B23A-E71A-A62AAEBF561C}"/>
              </a:ext>
            </a:extLst>
          </p:cNvPr>
          <p:cNvSpPr txBox="1"/>
          <p:nvPr/>
        </p:nvSpPr>
        <p:spPr>
          <a:xfrm>
            <a:off x="5218302" y="4600018"/>
            <a:ext cx="1533938" cy="523220"/>
          </a:xfrm>
          <a:prstGeom prst="rect">
            <a:avLst/>
          </a:prstGeom>
          <a:noFill/>
        </p:spPr>
        <p:txBody>
          <a:bodyPr wrap="square" rtlCol="0" anchor="t">
            <a:spAutoFit/>
          </a:bodyPr>
          <a:lstStyle/>
          <a:p>
            <a:pPr algn="ctr"/>
            <a:r>
              <a:rPr lang="en-US" sz="1400" err="1"/>
              <a:t>slides.from.staff.meeting</a:t>
            </a:r>
            <a:endParaRPr lang="en-US" sz="1400"/>
          </a:p>
        </p:txBody>
      </p:sp>
      <p:sp>
        <p:nvSpPr>
          <p:cNvPr id="26" name="TextBox 25">
            <a:extLst>
              <a:ext uri="{FF2B5EF4-FFF2-40B4-BE49-F238E27FC236}">
                <a16:creationId xmlns:a16="http://schemas.microsoft.com/office/drawing/2014/main" id="{C4985ED2-B8CF-B4BC-C5B8-84012C83A596}"/>
              </a:ext>
            </a:extLst>
          </p:cNvPr>
          <p:cNvSpPr txBox="1"/>
          <p:nvPr/>
        </p:nvSpPr>
        <p:spPr>
          <a:xfrm>
            <a:off x="6861138" y="4617856"/>
            <a:ext cx="1533938" cy="523220"/>
          </a:xfrm>
          <a:prstGeom prst="rect">
            <a:avLst/>
          </a:prstGeom>
          <a:noFill/>
        </p:spPr>
        <p:txBody>
          <a:bodyPr wrap="square" rtlCol="0" anchor="t">
            <a:spAutoFit/>
          </a:bodyPr>
          <a:lstStyle/>
          <a:p>
            <a:pPr algn="ctr"/>
            <a:r>
              <a:rPr lang="en-US" sz="1400"/>
              <a:t>final report #2 comments</a:t>
            </a:r>
          </a:p>
        </p:txBody>
      </p:sp>
      <p:sp>
        <p:nvSpPr>
          <p:cNvPr id="27" name="TextBox 26">
            <a:extLst>
              <a:ext uri="{FF2B5EF4-FFF2-40B4-BE49-F238E27FC236}">
                <a16:creationId xmlns:a16="http://schemas.microsoft.com/office/drawing/2014/main" id="{D75652BB-51E2-C99D-E02D-A3FC3AF14D9D}"/>
              </a:ext>
            </a:extLst>
          </p:cNvPr>
          <p:cNvSpPr txBox="1"/>
          <p:nvPr/>
        </p:nvSpPr>
        <p:spPr>
          <a:xfrm>
            <a:off x="8503974" y="4660758"/>
            <a:ext cx="1533938" cy="307777"/>
          </a:xfrm>
          <a:prstGeom prst="rect">
            <a:avLst/>
          </a:prstGeom>
          <a:noFill/>
        </p:spPr>
        <p:txBody>
          <a:bodyPr wrap="square" rtlCol="0" anchor="t">
            <a:spAutoFit/>
          </a:bodyPr>
          <a:lstStyle/>
          <a:p>
            <a:pPr algn="ctr"/>
            <a:r>
              <a:rPr lang="en-US" sz="1400"/>
              <a:t>report draft1</a:t>
            </a:r>
          </a:p>
        </p:txBody>
      </p:sp>
      <p:sp>
        <p:nvSpPr>
          <p:cNvPr id="28" name="TextBox 27">
            <a:extLst>
              <a:ext uri="{FF2B5EF4-FFF2-40B4-BE49-F238E27FC236}">
                <a16:creationId xmlns:a16="http://schemas.microsoft.com/office/drawing/2014/main" id="{2AC0C07E-A303-E58A-1975-4E995EC306FF}"/>
              </a:ext>
            </a:extLst>
          </p:cNvPr>
          <p:cNvSpPr txBox="1"/>
          <p:nvPr/>
        </p:nvSpPr>
        <p:spPr>
          <a:xfrm>
            <a:off x="6847804" y="2964190"/>
            <a:ext cx="1533938" cy="307777"/>
          </a:xfrm>
          <a:prstGeom prst="rect">
            <a:avLst/>
          </a:prstGeom>
          <a:noFill/>
        </p:spPr>
        <p:txBody>
          <a:bodyPr wrap="square" rtlCol="0" anchor="t">
            <a:spAutoFit/>
          </a:bodyPr>
          <a:lstStyle/>
          <a:p>
            <a:pPr algn="ctr"/>
            <a:r>
              <a:rPr lang="en-US" sz="1400" err="1"/>
              <a:t>graphs.for.report</a:t>
            </a:r>
            <a:endParaRPr lang="en-US" sz="1400"/>
          </a:p>
        </p:txBody>
      </p:sp>
      <p:sp>
        <p:nvSpPr>
          <p:cNvPr id="29" name="TextBox 28">
            <a:extLst>
              <a:ext uri="{FF2B5EF4-FFF2-40B4-BE49-F238E27FC236}">
                <a16:creationId xmlns:a16="http://schemas.microsoft.com/office/drawing/2014/main" id="{1E727E8C-DFE1-6F04-F88D-B4E61E35CAEF}"/>
              </a:ext>
            </a:extLst>
          </p:cNvPr>
          <p:cNvSpPr txBox="1"/>
          <p:nvPr/>
        </p:nvSpPr>
        <p:spPr>
          <a:xfrm>
            <a:off x="8548890" y="2856468"/>
            <a:ext cx="1533938" cy="523220"/>
          </a:xfrm>
          <a:prstGeom prst="rect">
            <a:avLst/>
          </a:prstGeom>
          <a:noFill/>
        </p:spPr>
        <p:txBody>
          <a:bodyPr wrap="square" rtlCol="0" anchor="t">
            <a:spAutoFit/>
          </a:bodyPr>
          <a:lstStyle/>
          <a:p>
            <a:pPr algn="ctr"/>
            <a:r>
              <a:rPr lang="en-US" sz="1400"/>
              <a:t>form data from last year</a:t>
            </a:r>
          </a:p>
        </p:txBody>
      </p:sp>
    </p:spTree>
    <p:extLst>
      <p:ext uri="{BB962C8B-B14F-4D97-AF65-F5344CB8AC3E}">
        <p14:creationId xmlns:p14="http://schemas.microsoft.com/office/powerpoint/2010/main" val="3262442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screenshot of a computer&#10;&#10;Description automatically generated">
            <a:extLst>
              <a:ext uri="{FF2B5EF4-FFF2-40B4-BE49-F238E27FC236}">
                <a16:creationId xmlns:a16="http://schemas.microsoft.com/office/drawing/2014/main" id="{91CF9274-E081-4B54-3F5A-A16F53A0162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2" r="92"/>
          <a:stretch>
            <a:fillRect/>
          </a:stretch>
        </p:blipFill>
        <p:spPr/>
      </p:pic>
      <p:pic>
        <p:nvPicPr>
          <p:cNvPr id="13" name="Picture 12">
            <a:extLst>
              <a:ext uri="{FF2B5EF4-FFF2-40B4-BE49-F238E27FC236}">
                <a16:creationId xmlns:a16="http://schemas.microsoft.com/office/drawing/2014/main" id="{7219694F-E36D-FD37-112B-4CAEEBE1F7FA}"/>
              </a:ext>
            </a:extLst>
          </p:cNvPr>
          <p:cNvPicPr>
            <a:picLocks noChangeAspect="1"/>
          </p:cNvPicPr>
          <p:nvPr/>
        </p:nvPicPr>
        <p:blipFill>
          <a:blip r:embed="rId4"/>
          <a:stretch>
            <a:fillRect/>
          </a:stretch>
        </p:blipFill>
        <p:spPr>
          <a:xfrm>
            <a:off x="7002235" y="1620671"/>
            <a:ext cx="1251745" cy="1327455"/>
          </a:xfrm>
          <a:prstGeom prst="rect">
            <a:avLst/>
          </a:prstGeom>
        </p:spPr>
      </p:pic>
      <p:pic>
        <p:nvPicPr>
          <p:cNvPr id="14" name="Picture 13">
            <a:extLst>
              <a:ext uri="{FF2B5EF4-FFF2-40B4-BE49-F238E27FC236}">
                <a16:creationId xmlns:a16="http://schemas.microsoft.com/office/drawing/2014/main" id="{F40DAE97-74B5-C11F-8BDF-40874B8B0905}"/>
              </a:ext>
            </a:extLst>
          </p:cNvPr>
          <p:cNvPicPr>
            <a:picLocks noChangeAspect="1"/>
          </p:cNvPicPr>
          <p:nvPr/>
        </p:nvPicPr>
        <p:blipFill>
          <a:blip r:embed="rId5"/>
          <a:stretch>
            <a:fillRect/>
          </a:stretch>
        </p:blipFill>
        <p:spPr>
          <a:xfrm>
            <a:off x="3889113" y="1620671"/>
            <a:ext cx="1126906" cy="1278135"/>
          </a:xfrm>
          <a:prstGeom prst="rect">
            <a:avLst/>
          </a:prstGeom>
        </p:spPr>
      </p:pic>
      <p:pic>
        <p:nvPicPr>
          <p:cNvPr id="15" name="Picture 14">
            <a:extLst>
              <a:ext uri="{FF2B5EF4-FFF2-40B4-BE49-F238E27FC236}">
                <a16:creationId xmlns:a16="http://schemas.microsoft.com/office/drawing/2014/main" id="{C8E23423-B090-3005-9F20-6E277022AD0D}"/>
              </a:ext>
            </a:extLst>
          </p:cNvPr>
          <p:cNvPicPr>
            <a:picLocks noChangeAspect="1"/>
          </p:cNvPicPr>
          <p:nvPr/>
        </p:nvPicPr>
        <p:blipFill>
          <a:blip r:embed="rId6"/>
          <a:stretch>
            <a:fillRect/>
          </a:stretch>
        </p:blipFill>
        <p:spPr>
          <a:xfrm>
            <a:off x="5383768" y="1620671"/>
            <a:ext cx="1203006" cy="1327455"/>
          </a:xfrm>
          <a:prstGeom prst="rect">
            <a:avLst/>
          </a:prstGeom>
        </p:spPr>
      </p:pic>
      <p:pic>
        <p:nvPicPr>
          <p:cNvPr id="16" name="Picture 15">
            <a:extLst>
              <a:ext uri="{FF2B5EF4-FFF2-40B4-BE49-F238E27FC236}">
                <a16:creationId xmlns:a16="http://schemas.microsoft.com/office/drawing/2014/main" id="{2174B8A4-163D-2B6A-AB68-EF04D9B15FAB}"/>
              </a:ext>
            </a:extLst>
          </p:cNvPr>
          <p:cNvPicPr>
            <a:picLocks noChangeAspect="1"/>
          </p:cNvPicPr>
          <p:nvPr/>
        </p:nvPicPr>
        <p:blipFill>
          <a:blip r:embed="rId6"/>
          <a:stretch>
            <a:fillRect/>
          </a:stretch>
        </p:blipFill>
        <p:spPr>
          <a:xfrm>
            <a:off x="7039080" y="3360482"/>
            <a:ext cx="1203006" cy="1327455"/>
          </a:xfrm>
          <a:prstGeom prst="rect">
            <a:avLst/>
          </a:prstGeom>
        </p:spPr>
      </p:pic>
      <p:pic>
        <p:nvPicPr>
          <p:cNvPr id="17" name="Picture 16">
            <a:extLst>
              <a:ext uri="{FF2B5EF4-FFF2-40B4-BE49-F238E27FC236}">
                <a16:creationId xmlns:a16="http://schemas.microsoft.com/office/drawing/2014/main" id="{0E3B6437-24BC-B07D-96AC-C165F4526182}"/>
              </a:ext>
            </a:extLst>
          </p:cNvPr>
          <p:cNvPicPr>
            <a:picLocks noChangeAspect="1"/>
          </p:cNvPicPr>
          <p:nvPr/>
        </p:nvPicPr>
        <p:blipFill>
          <a:blip r:embed="rId4"/>
          <a:stretch>
            <a:fillRect/>
          </a:stretch>
        </p:blipFill>
        <p:spPr>
          <a:xfrm>
            <a:off x="8647560" y="1620671"/>
            <a:ext cx="1251745" cy="1327455"/>
          </a:xfrm>
          <a:prstGeom prst="rect">
            <a:avLst/>
          </a:prstGeom>
        </p:spPr>
      </p:pic>
      <p:pic>
        <p:nvPicPr>
          <p:cNvPr id="18" name="Picture 17">
            <a:extLst>
              <a:ext uri="{FF2B5EF4-FFF2-40B4-BE49-F238E27FC236}">
                <a16:creationId xmlns:a16="http://schemas.microsoft.com/office/drawing/2014/main" id="{964B2B1F-7838-EAC9-3876-EC8491286740}"/>
              </a:ext>
            </a:extLst>
          </p:cNvPr>
          <p:cNvPicPr>
            <a:picLocks noChangeAspect="1"/>
          </p:cNvPicPr>
          <p:nvPr/>
        </p:nvPicPr>
        <p:blipFill>
          <a:blip r:embed="rId5"/>
          <a:stretch>
            <a:fillRect/>
          </a:stretch>
        </p:blipFill>
        <p:spPr>
          <a:xfrm>
            <a:off x="5435692" y="3387661"/>
            <a:ext cx="1126906" cy="1278135"/>
          </a:xfrm>
          <a:prstGeom prst="rect">
            <a:avLst/>
          </a:prstGeom>
        </p:spPr>
      </p:pic>
      <p:pic>
        <p:nvPicPr>
          <p:cNvPr id="19" name="Picture 18">
            <a:extLst>
              <a:ext uri="{FF2B5EF4-FFF2-40B4-BE49-F238E27FC236}">
                <a16:creationId xmlns:a16="http://schemas.microsoft.com/office/drawing/2014/main" id="{A814ED8C-8F8D-002F-CF42-E4790AF39FAB}"/>
              </a:ext>
            </a:extLst>
          </p:cNvPr>
          <p:cNvPicPr>
            <a:picLocks noChangeAspect="1"/>
          </p:cNvPicPr>
          <p:nvPr/>
        </p:nvPicPr>
        <p:blipFill>
          <a:blip r:embed="rId6"/>
          <a:stretch>
            <a:fillRect/>
          </a:stretch>
        </p:blipFill>
        <p:spPr>
          <a:xfrm>
            <a:off x="3857162" y="3333303"/>
            <a:ext cx="1203006" cy="1327455"/>
          </a:xfrm>
          <a:prstGeom prst="rect">
            <a:avLst/>
          </a:prstGeom>
        </p:spPr>
      </p:pic>
      <p:pic>
        <p:nvPicPr>
          <p:cNvPr id="20" name="Picture 19">
            <a:extLst>
              <a:ext uri="{FF2B5EF4-FFF2-40B4-BE49-F238E27FC236}">
                <a16:creationId xmlns:a16="http://schemas.microsoft.com/office/drawing/2014/main" id="{FB87FFB6-0B25-47C5-D435-ACAA67CEA492}"/>
              </a:ext>
            </a:extLst>
          </p:cNvPr>
          <p:cNvPicPr>
            <a:picLocks noChangeAspect="1"/>
          </p:cNvPicPr>
          <p:nvPr/>
        </p:nvPicPr>
        <p:blipFill>
          <a:blip r:embed="rId6"/>
          <a:stretch>
            <a:fillRect/>
          </a:stretch>
        </p:blipFill>
        <p:spPr>
          <a:xfrm>
            <a:off x="8684406" y="3333303"/>
            <a:ext cx="1203006" cy="1327455"/>
          </a:xfrm>
          <a:prstGeom prst="rect">
            <a:avLst/>
          </a:prstGeom>
        </p:spPr>
      </p:pic>
      <p:sp>
        <p:nvSpPr>
          <p:cNvPr id="22" name="TextBox 21">
            <a:extLst>
              <a:ext uri="{FF2B5EF4-FFF2-40B4-BE49-F238E27FC236}">
                <a16:creationId xmlns:a16="http://schemas.microsoft.com/office/drawing/2014/main" id="{09A782C8-ACBD-B090-6E98-A5411C18F3D5}"/>
              </a:ext>
            </a:extLst>
          </p:cNvPr>
          <p:cNvSpPr txBox="1"/>
          <p:nvPr/>
        </p:nvSpPr>
        <p:spPr>
          <a:xfrm>
            <a:off x="3704005" y="2875284"/>
            <a:ext cx="1480465" cy="307777"/>
          </a:xfrm>
          <a:prstGeom prst="rect">
            <a:avLst/>
          </a:prstGeom>
          <a:noFill/>
        </p:spPr>
        <p:txBody>
          <a:bodyPr wrap="square" rtlCol="0" anchor="t">
            <a:spAutoFit/>
          </a:bodyPr>
          <a:lstStyle/>
          <a:p>
            <a:pPr algn="ctr"/>
            <a:r>
              <a:rPr lang="en-US" sz="1400"/>
              <a:t>Report_v2_Final</a:t>
            </a:r>
          </a:p>
        </p:txBody>
      </p:sp>
      <p:sp>
        <p:nvSpPr>
          <p:cNvPr id="23" name="TextBox 22">
            <a:extLst>
              <a:ext uri="{FF2B5EF4-FFF2-40B4-BE49-F238E27FC236}">
                <a16:creationId xmlns:a16="http://schemas.microsoft.com/office/drawing/2014/main" id="{35F2E1CE-BFD5-FA8B-249C-F50EBB2BF81B}"/>
              </a:ext>
            </a:extLst>
          </p:cNvPr>
          <p:cNvSpPr txBox="1"/>
          <p:nvPr/>
        </p:nvSpPr>
        <p:spPr>
          <a:xfrm>
            <a:off x="5261375" y="2927406"/>
            <a:ext cx="1533938" cy="307777"/>
          </a:xfrm>
          <a:prstGeom prst="rect">
            <a:avLst/>
          </a:prstGeom>
          <a:noFill/>
        </p:spPr>
        <p:txBody>
          <a:bodyPr wrap="square" rtlCol="0" anchor="t">
            <a:spAutoFit/>
          </a:bodyPr>
          <a:lstStyle/>
          <a:p>
            <a:pPr algn="ctr"/>
            <a:r>
              <a:rPr lang="en-US" sz="1400"/>
              <a:t>Form_2024</a:t>
            </a:r>
          </a:p>
        </p:txBody>
      </p:sp>
      <p:sp>
        <p:nvSpPr>
          <p:cNvPr id="24" name="TextBox 23">
            <a:extLst>
              <a:ext uri="{FF2B5EF4-FFF2-40B4-BE49-F238E27FC236}">
                <a16:creationId xmlns:a16="http://schemas.microsoft.com/office/drawing/2014/main" id="{67B347B5-FCA0-9671-7DE7-780FDBE57D02}"/>
              </a:ext>
            </a:extLst>
          </p:cNvPr>
          <p:cNvSpPr txBox="1"/>
          <p:nvPr/>
        </p:nvSpPr>
        <p:spPr>
          <a:xfrm>
            <a:off x="3710434" y="4604881"/>
            <a:ext cx="1533938" cy="523220"/>
          </a:xfrm>
          <a:prstGeom prst="rect">
            <a:avLst/>
          </a:prstGeom>
          <a:noFill/>
        </p:spPr>
        <p:txBody>
          <a:bodyPr wrap="square" rtlCol="0" anchor="t">
            <a:spAutoFit/>
          </a:bodyPr>
          <a:lstStyle/>
          <a:p>
            <a:pPr algn="ctr"/>
            <a:r>
              <a:rPr lang="en-US" sz="1400"/>
              <a:t>StaffMeeting_Notes_20240120</a:t>
            </a:r>
          </a:p>
        </p:txBody>
      </p:sp>
      <p:sp>
        <p:nvSpPr>
          <p:cNvPr id="25" name="TextBox 24">
            <a:extLst>
              <a:ext uri="{FF2B5EF4-FFF2-40B4-BE49-F238E27FC236}">
                <a16:creationId xmlns:a16="http://schemas.microsoft.com/office/drawing/2014/main" id="{8D9E5998-A98A-B23A-E71A-A62AAEBF561C}"/>
              </a:ext>
            </a:extLst>
          </p:cNvPr>
          <p:cNvSpPr txBox="1"/>
          <p:nvPr/>
        </p:nvSpPr>
        <p:spPr>
          <a:xfrm>
            <a:off x="5218302" y="4600018"/>
            <a:ext cx="1533938" cy="523220"/>
          </a:xfrm>
          <a:prstGeom prst="rect">
            <a:avLst/>
          </a:prstGeom>
          <a:noFill/>
        </p:spPr>
        <p:txBody>
          <a:bodyPr wrap="square" rtlCol="0" anchor="t">
            <a:spAutoFit/>
          </a:bodyPr>
          <a:lstStyle/>
          <a:p>
            <a:pPr algn="ctr"/>
            <a:r>
              <a:rPr lang="en-US" sz="1400"/>
              <a:t>StaffMeeting_Slides_20240120</a:t>
            </a:r>
          </a:p>
        </p:txBody>
      </p:sp>
      <p:sp>
        <p:nvSpPr>
          <p:cNvPr id="26" name="TextBox 25">
            <a:extLst>
              <a:ext uri="{FF2B5EF4-FFF2-40B4-BE49-F238E27FC236}">
                <a16:creationId xmlns:a16="http://schemas.microsoft.com/office/drawing/2014/main" id="{C4985ED2-B8CF-B4BC-C5B8-84012C83A596}"/>
              </a:ext>
            </a:extLst>
          </p:cNvPr>
          <p:cNvSpPr txBox="1"/>
          <p:nvPr/>
        </p:nvSpPr>
        <p:spPr>
          <a:xfrm>
            <a:off x="6861138" y="4617856"/>
            <a:ext cx="1533938" cy="523220"/>
          </a:xfrm>
          <a:prstGeom prst="rect">
            <a:avLst/>
          </a:prstGeom>
          <a:noFill/>
        </p:spPr>
        <p:txBody>
          <a:bodyPr wrap="square" rtlCol="0" anchor="t">
            <a:spAutoFit/>
          </a:bodyPr>
          <a:lstStyle/>
          <a:p>
            <a:pPr algn="ctr"/>
            <a:r>
              <a:rPr lang="en-US" sz="1400"/>
              <a:t>Report_v2_Comments</a:t>
            </a:r>
          </a:p>
        </p:txBody>
      </p:sp>
      <p:sp>
        <p:nvSpPr>
          <p:cNvPr id="27" name="TextBox 26">
            <a:extLst>
              <a:ext uri="{FF2B5EF4-FFF2-40B4-BE49-F238E27FC236}">
                <a16:creationId xmlns:a16="http://schemas.microsoft.com/office/drawing/2014/main" id="{D75652BB-51E2-C99D-E02D-A3FC3AF14D9D}"/>
              </a:ext>
            </a:extLst>
          </p:cNvPr>
          <p:cNvSpPr txBox="1"/>
          <p:nvPr/>
        </p:nvSpPr>
        <p:spPr>
          <a:xfrm>
            <a:off x="8503974" y="4660758"/>
            <a:ext cx="1533938" cy="307777"/>
          </a:xfrm>
          <a:prstGeom prst="rect">
            <a:avLst/>
          </a:prstGeom>
          <a:noFill/>
        </p:spPr>
        <p:txBody>
          <a:bodyPr wrap="square" rtlCol="0" anchor="t">
            <a:spAutoFit/>
          </a:bodyPr>
          <a:lstStyle/>
          <a:p>
            <a:pPr algn="ctr"/>
            <a:r>
              <a:rPr lang="en-US" sz="1400"/>
              <a:t>Report_v1_Draft</a:t>
            </a:r>
          </a:p>
        </p:txBody>
      </p:sp>
      <p:sp>
        <p:nvSpPr>
          <p:cNvPr id="28" name="TextBox 27">
            <a:extLst>
              <a:ext uri="{FF2B5EF4-FFF2-40B4-BE49-F238E27FC236}">
                <a16:creationId xmlns:a16="http://schemas.microsoft.com/office/drawing/2014/main" id="{2AC0C07E-A303-E58A-1975-4E995EC306FF}"/>
              </a:ext>
            </a:extLst>
          </p:cNvPr>
          <p:cNvSpPr txBox="1"/>
          <p:nvPr/>
        </p:nvSpPr>
        <p:spPr>
          <a:xfrm>
            <a:off x="6847804" y="2964190"/>
            <a:ext cx="1533938" cy="307777"/>
          </a:xfrm>
          <a:prstGeom prst="rect">
            <a:avLst/>
          </a:prstGeom>
          <a:noFill/>
        </p:spPr>
        <p:txBody>
          <a:bodyPr wrap="square" rtlCol="0" anchor="t">
            <a:spAutoFit/>
          </a:bodyPr>
          <a:lstStyle/>
          <a:p>
            <a:pPr algn="ctr"/>
            <a:r>
              <a:rPr lang="en-US" sz="1400" err="1"/>
              <a:t>Report_Graphs</a:t>
            </a:r>
            <a:endParaRPr lang="en-US" sz="1400"/>
          </a:p>
        </p:txBody>
      </p:sp>
      <p:sp>
        <p:nvSpPr>
          <p:cNvPr id="29" name="TextBox 28">
            <a:extLst>
              <a:ext uri="{FF2B5EF4-FFF2-40B4-BE49-F238E27FC236}">
                <a16:creationId xmlns:a16="http://schemas.microsoft.com/office/drawing/2014/main" id="{1E727E8C-DFE1-6F04-F88D-B4E61E35CAEF}"/>
              </a:ext>
            </a:extLst>
          </p:cNvPr>
          <p:cNvSpPr txBox="1"/>
          <p:nvPr/>
        </p:nvSpPr>
        <p:spPr>
          <a:xfrm>
            <a:off x="8548890" y="2856468"/>
            <a:ext cx="1533938" cy="307777"/>
          </a:xfrm>
          <a:prstGeom prst="rect">
            <a:avLst/>
          </a:prstGeom>
          <a:noFill/>
        </p:spPr>
        <p:txBody>
          <a:bodyPr wrap="square" rtlCol="0" anchor="t">
            <a:spAutoFit/>
          </a:bodyPr>
          <a:lstStyle/>
          <a:p>
            <a:pPr algn="ctr"/>
            <a:r>
              <a:rPr lang="en-US" sz="1400"/>
              <a:t>Form-Data_2023</a:t>
            </a:r>
          </a:p>
        </p:txBody>
      </p:sp>
    </p:spTree>
    <p:extLst>
      <p:ext uri="{BB962C8B-B14F-4D97-AF65-F5344CB8AC3E}">
        <p14:creationId xmlns:p14="http://schemas.microsoft.com/office/powerpoint/2010/main" val="376847330"/>
      </p:ext>
    </p:extLst>
  </p:cSld>
  <p:clrMapOvr>
    <a:masterClrMapping/>
  </p:clrMapOvr>
  <mc:AlternateContent xmlns:mc="http://schemas.openxmlformats.org/markup-compatibility/2006" xmlns:p14="http://schemas.microsoft.com/office/powerpoint/2010/main">
    <mc:Choice Requires="p14">
      <p:transition spd="slow" p14:dur="2500">
        <p:diamond/>
      </p:transition>
    </mc:Choice>
    <mc:Fallback xmlns="">
      <p:transition spd="slow">
        <p:diamond/>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4AB3-749C-E5EC-5C8B-808A828ECF74}"/>
              </a:ext>
            </a:extLst>
          </p:cNvPr>
          <p:cNvSpPr>
            <a:spLocks noGrp="1"/>
          </p:cNvSpPr>
          <p:nvPr>
            <p:ph type="title"/>
          </p:nvPr>
        </p:nvSpPr>
        <p:spPr/>
        <p:txBody>
          <a:bodyPr/>
          <a:lstStyle/>
          <a:p>
            <a:pPr algn="ctr"/>
            <a:r>
              <a:rPr lang="en-US"/>
              <a:t>File-Naming Best Practices</a:t>
            </a:r>
          </a:p>
        </p:txBody>
      </p:sp>
      <p:sp>
        <p:nvSpPr>
          <p:cNvPr id="6" name="Freeform: Shape 5">
            <a:extLst>
              <a:ext uri="{FF2B5EF4-FFF2-40B4-BE49-F238E27FC236}">
                <a16:creationId xmlns:a16="http://schemas.microsoft.com/office/drawing/2014/main" id="{8F85961E-D23C-E945-69E6-EE716893B49B}"/>
              </a:ext>
            </a:extLst>
          </p:cNvPr>
          <p:cNvSpPr/>
          <p:nvPr/>
        </p:nvSpPr>
        <p:spPr>
          <a:xfrm>
            <a:off x="2833092" y="2097021"/>
            <a:ext cx="3107531" cy="1864518"/>
          </a:xfrm>
          <a:custGeom>
            <a:avLst/>
            <a:gdLst>
              <a:gd name="connsiteX0" fmla="*/ 0 w 3107531"/>
              <a:gd name="connsiteY0" fmla="*/ 0 h 1864518"/>
              <a:gd name="connsiteX1" fmla="*/ 3107531 w 3107531"/>
              <a:gd name="connsiteY1" fmla="*/ 0 h 1864518"/>
              <a:gd name="connsiteX2" fmla="*/ 3107531 w 3107531"/>
              <a:gd name="connsiteY2" fmla="*/ 1864518 h 1864518"/>
              <a:gd name="connsiteX3" fmla="*/ 0 w 3107531"/>
              <a:gd name="connsiteY3" fmla="*/ 1864518 h 1864518"/>
              <a:gd name="connsiteX4" fmla="*/ 0 w 3107531"/>
              <a:gd name="connsiteY4" fmla="*/ 0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531" h="1864518">
                <a:moveTo>
                  <a:pt x="0" y="0"/>
                </a:moveTo>
                <a:lnTo>
                  <a:pt x="3107531" y="0"/>
                </a:lnTo>
                <a:lnTo>
                  <a:pt x="3107531" y="1864518"/>
                </a:lnTo>
                <a:lnTo>
                  <a:pt x="0" y="1864518"/>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a:latin typeface="+mj-lt"/>
              </a:rPr>
              <a:t>Brief</a:t>
            </a:r>
          </a:p>
        </p:txBody>
      </p:sp>
      <p:sp>
        <p:nvSpPr>
          <p:cNvPr id="7" name="Freeform: Shape 6">
            <a:extLst>
              <a:ext uri="{FF2B5EF4-FFF2-40B4-BE49-F238E27FC236}">
                <a16:creationId xmlns:a16="http://schemas.microsoft.com/office/drawing/2014/main" id="{1BE526C7-4B1D-FD59-A302-00A1115F80AA}"/>
              </a:ext>
            </a:extLst>
          </p:cNvPr>
          <p:cNvSpPr/>
          <p:nvPr/>
        </p:nvSpPr>
        <p:spPr>
          <a:xfrm>
            <a:off x="6251376" y="2097021"/>
            <a:ext cx="3107531" cy="1864518"/>
          </a:xfrm>
          <a:custGeom>
            <a:avLst/>
            <a:gdLst>
              <a:gd name="connsiteX0" fmla="*/ 0 w 3107531"/>
              <a:gd name="connsiteY0" fmla="*/ 0 h 1864518"/>
              <a:gd name="connsiteX1" fmla="*/ 3107531 w 3107531"/>
              <a:gd name="connsiteY1" fmla="*/ 0 h 1864518"/>
              <a:gd name="connsiteX2" fmla="*/ 3107531 w 3107531"/>
              <a:gd name="connsiteY2" fmla="*/ 1864518 h 1864518"/>
              <a:gd name="connsiteX3" fmla="*/ 0 w 3107531"/>
              <a:gd name="connsiteY3" fmla="*/ 1864518 h 1864518"/>
              <a:gd name="connsiteX4" fmla="*/ 0 w 3107531"/>
              <a:gd name="connsiteY4" fmla="*/ 0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531" h="1864518">
                <a:moveTo>
                  <a:pt x="0" y="0"/>
                </a:moveTo>
                <a:lnTo>
                  <a:pt x="3107531" y="0"/>
                </a:lnTo>
                <a:lnTo>
                  <a:pt x="3107531" y="1864518"/>
                </a:lnTo>
                <a:lnTo>
                  <a:pt x="0" y="1864518"/>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a:latin typeface="+mj-lt"/>
              </a:rPr>
              <a:t>Descriptive</a:t>
            </a:r>
          </a:p>
        </p:txBody>
      </p:sp>
      <p:sp>
        <p:nvSpPr>
          <p:cNvPr id="8" name="Freeform: Shape 7">
            <a:extLst>
              <a:ext uri="{FF2B5EF4-FFF2-40B4-BE49-F238E27FC236}">
                <a16:creationId xmlns:a16="http://schemas.microsoft.com/office/drawing/2014/main" id="{ECAEE90F-A149-B04A-96BD-5338A1A1F3EF}"/>
              </a:ext>
            </a:extLst>
          </p:cNvPr>
          <p:cNvSpPr/>
          <p:nvPr/>
        </p:nvSpPr>
        <p:spPr>
          <a:xfrm>
            <a:off x="2833092" y="4272293"/>
            <a:ext cx="3107531" cy="1864518"/>
          </a:xfrm>
          <a:custGeom>
            <a:avLst/>
            <a:gdLst>
              <a:gd name="connsiteX0" fmla="*/ 0 w 3107531"/>
              <a:gd name="connsiteY0" fmla="*/ 0 h 1864518"/>
              <a:gd name="connsiteX1" fmla="*/ 3107531 w 3107531"/>
              <a:gd name="connsiteY1" fmla="*/ 0 h 1864518"/>
              <a:gd name="connsiteX2" fmla="*/ 3107531 w 3107531"/>
              <a:gd name="connsiteY2" fmla="*/ 1864518 h 1864518"/>
              <a:gd name="connsiteX3" fmla="*/ 0 w 3107531"/>
              <a:gd name="connsiteY3" fmla="*/ 1864518 h 1864518"/>
              <a:gd name="connsiteX4" fmla="*/ 0 w 3107531"/>
              <a:gd name="connsiteY4" fmla="*/ 0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531" h="1864518">
                <a:moveTo>
                  <a:pt x="0" y="0"/>
                </a:moveTo>
                <a:lnTo>
                  <a:pt x="3107531" y="0"/>
                </a:lnTo>
                <a:lnTo>
                  <a:pt x="3107531" y="1864518"/>
                </a:lnTo>
                <a:lnTo>
                  <a:pt x="0" y="1864518"/>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a:latin typeface="+mj-lt"/>
              </a:rPr>
              <a:t>Date</a:t>
            </a:r>
          </a:p>
        </p:txBody>
      </p:sp>
      <p:sp>
        <p:nvSpPr>
          <p:cNvPr id="9" name="Freeform: Shape 8">
            <a:extLst>
              <a:ext uri="{FF2B5EF4-FFF2-40B4-BE49-F238E27FC236}">
                <a16:creationId xmlns:a16="http://schemas.microsoft.com/office/drawing/2014/main" id="{66932EFC-0387-A6EB-0CE5-CD467077A56F}"/>
              </a:ext>
            </a:extLst>
          </p:cNvPr>
          <p:cNvSpPr/>
          <p:nvPr/>
        </p:nvSpPr>
        <p:spPr>
          <a:xfrm>
            <a:off x="6251376" y="4272293"/>
            <a:ext cx="3107531" cy="1864518"/>
          </a:xfrm>
          <a:custGeom>
            <a:avLst/>
            <a:gdLst>
              <a:gd name="connsiteX0" fmla="*/ 0 w 3107531"/>
              <a:gd name="connsiteY0" fmla="*/ 0 h 1864518"/>
              <a:gd name="connsiteX1" fmla="*/ 3107531 w 3107531"/>
              <a:gd name="connsiteY1" fmla="*/ 0 h 1864518"/>
              <a:gd name="connsiteX2" fmla="*/ 3107531 w 3107531"/>
              <a:gd name="connsiteY2" fmla="*/ 1864518 h 1864518"/>
              <a:gd name="connsiteX3" fmla="*/ 0 w 3107531"/>
              <a:gd name="connsiteY3" fmla="*/ 1864518 h 1864518"/>
              <a:gd name="connsiteX4" fmla="*/ 0 w 3107531"/>
              <a:gd name="connsiteY4" fmla="*/ 0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531" h="1864518">
                <a:moveTo>
                  <a:pt x="0" y="0"/>
                </a:moveTo>
                <a:lnTo>
                  <a:pt x="3107531" y="0"/>
                </a:lnTo>
                <a:lnTo>
                  <a:pt x="3107531" y="1864518"/>
                </a:lnTo>
                <a:lnTo>
                  <a:pt x="0" y="1864518"/>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a:latin typeface="+mj-lt"/>
              </a:rPr>
              <a:t>Version</a:t>
            </a:r>
          </a:p>
        </p:txBody>
      </p:sp>
    </p:spTree>
    <p:extLst>
      <p:ext uri="{BB962C8B-B14F-4D97-AF65-F5344CB8AC3E}">
        <p14:creationId xmlns:p14="http://schemas.microsoft.com/office/powerpoint/2010/main" val="1400722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6CF8A6E-6F63-6D78-7C34-673305BCCF60}"/>
              </a:ext>
            </a:extLst>
          </p:cNvPr>
          <p:cNvGraphicFramePr/>
          <p:nvPr/>
        </p:nvGraphicFramePr>
        <p:xfrm>
          <a:off x="1047224" y="1842725"/>
          <a:ext cx="10190149" cy="3079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Thumbs up sign with solid fill">
            <a:extLst>
              <a:ext uri="{FF2B5EF4-FFF2-40B4-BE49-F238E27FC236}">
                <a16:creationId xmlns:a16="http://schemas.microsoft.com/office/drawing/2014/main" id="{64C63DCE-4085-A466-B3A1-3F6A077165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15396" y="3860229"/>
            <a:ext cx="1512774" cy="1512774"/>
          </a:xfrm>
          <a:prstGeom prst="rect">
            <a:avLst/>
          </a:prstGeom>
        </p:spPr>
      </p:pic>
      <p:pic>
        <p:nvPicPr>
          <p:cNvPr id="8" name="Graphic 7" descr="Thumbs Down with solid fill">
            <a:extLst>
              <a:ext uri="{FF2B5EF4-FFF2-40B4-BE49-F238E27FC236}">
                <a16:creationId xmlns:a16="http://schemas.microsoft.com/office/drawing/2014/main" id="{6A52B116-C200-2A64-FFE3-5BDFF8FD44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13088" y="4057000"/>
            <a:ext cx="1512773" cy="1512773"/>
          </a:xfrm>
          <a:prstGeom prst="rect">
            <a:avLst/>
          </a:prstGeom>
        </p:spPr>
      </p:pic>
    </p:spTree>
    <p:extLst>
      <p:ext uri="{BB962C8B-B14F-4D97-AF65-F5344CB8AC3E}">
        <p14:creationId xmlns:p14="http://schemas.microsoft.com/office/powerpoint/2010/main" val="3428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screenshot of a computer&#10;&#10;Description automatically generated">
            <a:extLst>
              <a:ext uri="{FF2B5EF4-FFF2-40B4-BE49-F238E27FC236}">
                <a16:creationId xmlns:a16="http://schemas.microsoft.com/office/drawing/2014/main" id="{A1EEAC71-CBD8-E3BA-797C-0E8059DF41C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 r="3"/>
          <a:stretch>
            <a:fillRect/>
          </a:stretch>
        </p:blipFill>
        <p:spPr/>
      </p:pic>
      <p:sp>
        <p:nvSpPr>
          <p:cNvPr id="3" name="Rectangle: Rounded Corners 2">
            <a:extLst>
              <a:ext uri="{FF2B5EF4-FFF2-40B4-BE49-F238E27FC236}">
                <a16:creationId xmlns:a16="http://schemas.microsoft.com/office/drawing/2014/main" id="{62AFC87A-9845-BE8D-CBE2-DCB499ADDD16}"/>
              </a:ext>
            </a:extLst>
          </p:cNvPr>
          <p:cNvSpPr/>
          <p:nvPr/>
        </p:nvSpPr>
        <p:spPr>
          <a:xfrm>
            <a:off x="1760449" y="1567046"/>
            <a:ext cx="2893798" cy="403202"/>
          </a:xfrm>
          <a:prstGeom prst="roundRect">
            <a:avLst>
              <a:gd name="adj" fmla="val 8663"/>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EFEA3B16-842D-81DA-3928-96B83F292CE7}"/>
              </a:ext>
            </a:extLst>
          </p:cNvPr>
          <p:cNvSpPr/>
          <p:nvPr/>
        </p:nvSpPr>
        <p:spPr>
          <a:xfrm>
            <a:off x="1859201" y="1692309"/>
            <a:ext cx="96187" cy="133350"/>
          </a:xfrm>
          <a:prstGeom prst="chevron">
            <a:avLst>
              <a:gd name="adj" fmla="val 7097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B6E5FD78-4F39-00F6-C8A1-4065B0E25DFF}"/>
              </a:ext>
            </a:extLst>
          </p:cNvPr>
          <p:cNvSpPr/>
          <p:nvPr/>
        </p:nvSpPr>
        <p:spPr>
          <a:xfrm>
            <a:off x="1514475" y="142875"/>
            <a:ext cx="96187" cy="133350"/>
          </a:xfrm>
          <a:prstGeom prst="chevron">
            <a:avLst>
              <a:gd name="adj" fmla="val 70979"/>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DBA18B16-FA38-9BB2-619E-D1908FBF1EB7}"/>
              </a:ext>
            </a:extLst>
          </p:cNvPr>
          <p:cNvSpPr/>
          <p:nvPr/>
        </p:nvSpPr>
        <p:spPr>
          <a:xfrm>
            <a:off x="5076825" y="1152526"/>
            <a:ext cx="819150" cy="1992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B9ABFB12-1251-177A-3381-A323461FF4F8}"/>
              </a:ext>
            </a:extLst>
          </p:cNvPr>
          <p:cNvCxnSpPr>
            <a:cxnSpLocks/>
          </p:cNvCxnSpPr>
          <p:nvPr/>
        </p:nvCxnSpPr>
        <p:spPr>
          <a:xfrm>
            <a:off x="4776395" y="1563946"/>
            <a:ext cx="0" cy="3542569"/>
          </a:xfrm>
          <a:prstGeom prst="lin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6CBA174-85D5-462D-76CA-8C79A02735D4}"/>
              </a:ext>
            </a:extLst>
          </p:cNvPr>
          <p:cNvCxnSpPr/>
          <p:nvPr/>
        </p:nvCxnSpPr>
        <p:spPr>
          <a:xfrm>
            <a:off x="4776395" y="1825659"/>
            <a:ext cx="0" cy="200094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7DA90E-4666-565B-25BF-AA26CCADD251}"/>
              </a:ext>
            </a:extLst>
          </p:cNvPr>
          <p:cNvSpPr txBox="1"/>
          <p:nvPr/>
        </p:nvSpPr>
        <p:spPr>
          <a:xfrm>
            <a:off x="2447705" y="1613915"/>
            <a:ext cx="2695795" cy="307777"/>
          </a:xfrm>
          <a:prstGeom prst="rect">
            <a:avLst/>
          </a:prstGeom>
          <a:noFill/>
        </p:spPr>
        <p:txBody>
          <a:bodyPr wrap="square" rtlCol="0">
            <a:spAutoFit/>
          </a:bodyPr>
          <a:lstStyle/>
          <a:p>
            <a:r>
              <a:rPr lang="en-US" sz="1400"/>
              <a:t>Documents</a:t>
            </a:r>
          </a:p>
        </p:txBody>
      </p:sp>
      <p:pic>
        <p:nvPicPr>
          <p:cNvPr id="50" name="Picture 49" descr="A grey folder with white text&#10;&#10;Description automatically generated">
            <a:extLst>
              <a:ext uri="{FF2B5EF4-FFF2-40B4-BE49-F238E27FC236}">
                <a16:creationId xmlns:a16="http://schemas.microsoft.com/office/drawing/2014/main" id="{B410EA58-1CF0-28D3-C6B5-E33818ECE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536" y="1591944"/>
            <a:ext cx="355188" cy="355188"/>
          </a:xfrm>
          <a:prstGeom prst="rect">
            <a:avLst/>
          </a:prstGeom>
        </p:spPr>
      </p:pic>
      <p:sp>
        <p:nvSpPr>
          <p:cNvPr id="54" name="Rectangle: Rounded Corners 53">
            <a:extLst>
              <a:ext uri="{FF2B5EF4-FFF2-40B4-BE49-F238E27FC236}">
                <a16:creationId xmlns:a16="http://schemas.microsoft.com/office/drawing/2014/main" id="{06152331-14D9-6CA9-2507-2851B104A71E}"/>
              </a:ext>
            </a:extLst>
          </p:cNvPr>
          <p:cNvSpPr/>
          <p:nvPr/>
        </p:nvSpPr>
        <p:spPr>
          <a:xfrm>
            <a:off x="1757945" y="3526307"/>
            <a:ext cx="2893798" cy="403202"/>
          </a:xfrm>
          <a:prstGeom prst="roundRect">
            <a:avLst>
              <a:gd name="adj" fmla="val 8663"/>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77BE889B-DB99-FF9F-5B4C-BF4B401A732C}"/>
              </a:ext>
            </a:extLst>
          </p:cNvPr>
          <p:cNvSpPr/>
          <p:nvPr/>
        </p:nvSpPr>
        <p:spPr>
          <a:xfrm>
            <a:off x="8544736" y="1583707"/>
            <a:ext cx="1596815" cy="1673268"/>
          </a:xfrm>
          <a:prstGeom prst="roundRect">
            <a:avLst>
              <a:gd name="adj" fmla="val 3273"/>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3B698FB-F818-446F-4195-8A7AA1F5E38A}"/>
              </a:ext>
            </a:extLst>
          </p:cNvPr>
          <p:cNvGrpSpPr/>
          <p:nvPr/>
        </p:nvGrpSpPr>
        <p:grpSpPr>
          <a:xfrm>
            <a:off x="4998039" y="1591943"/>
            <a:ext cx="5095174" cy="3473630"/>
            <a:chOff x="4998039" y="1591943"/>
            <a:chExt cx="5095174" cy="3473630"/>
          </a:xfrm>
        </p:grpSpPr>
        <p:grpSp>
          <p:nvGrpSpPr>
            <p:cNvPr id="57" name="Group 56">
              <a:extLst>
                <a:ext uri="{FF2B5EF4-FFF2-40B4-BE49-F238E27FC236}">
                  <a16:creationId xmlns:a16="http://schemas.microsoft.com/office/drawing/2014/main" id="{5EB41DB3-18E3-5306-7E25-291579E879BD}"/>
                </a:ext>
              </a:extLst>
            </p:cNvPr>
            <p:cNvGrpSpPr/>
            <p:nvPr/>
          </p:nvGrpSpPr>
          <p:grpSpPr>
            <a:xfrm>
              <a:off x="5006488" y="1591944"/>
              <a:ext cx="1533938" cy="1651296"/>
              <a:chOff x="4998039" y="1642953"/>
              <a:chExt cx="1533938" cy="1651296"/>
            </a:xfrm>
          </p:grpSpPr>
          <p:pic>
            <p:nvPicPr>
              <p:cNvPr id="55" name="Picture 54">
                <a:extLst>
                  <a:ext uri="{FF2B5EF4-FFF2-40B4-BE49-F238E27FC236}">
                    <a16:creationId xmlns:a16="http://schemas.microsoft.com/office/drawing/2014/main" id="{9CDF5A99-2290-3AF5-D9C8-75EC9F44E899}"/>
                  </a:ext>
                </a:extLst>
              </p:cNvPr>
              <p:cNvPicPr>
                <a:picLocks noChangeAspect="1"/>
              </p:cNvPicPr>
              <p:nvPr/>
            </p:nvPicPr>
            <p:blipFill>
              <a:blip r:embed="rId6"/>
              <a:stretch>
                <a:fillRect/>
              </a:stretch>
            </p:blipFill>
            <p:spPr>
              <a:xfrm>
                <a:off x="5152470" y="1642953"/>
                <a:ext cx="1251745" cy="1327455"/>
              </a:xfrm>
              <a:prstGeom prst="rect">
                <a:avLst/>
              </a:prstGeom>
            </p:spPr>
          </p:pic>
          <p:sp>
            <p:nvSpPr>
              <p:cNvPr id="56" name="TextBox 55">
                <a:extLst>
                  <a:ext uri="{FF2B5EF4-FFF2-40B4-BE49-F238E27FC236}">
                    <a16:creationId xmlns:a16="http://schemas.microsoft.com/office/drawing/2014/main" id="{9A6A6CD3-26C8-BEFE-A5A6-92D15BC1B004}"/>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202301_Report</a:t>
                </a:r>
              </a:p>
            </p:txBody>
          </p:sp>
        </p:grpSp>
        <p:grpSp>
          <p:nvGrpSpPr>
            <p:cNvPr id="58" name="Group 57">
              <a:extLst>
                <a:ext uri="{FF2B5EF4-FFF2-40B4-BE49-F238E27FC236}">
                  <a16:creationId xmlns:a16="http://schemas.microsoft.com/office/drawing/2014/main" id="{7CBDB54B-B5B3-EFC5-D4F8-4713062B01B7}"/>
                </a:ext>
              </a:extLst>
            </p:cNvPr>
            <p:cNvGrpSpPr/>
            <p:nvPr/>
          </p:nvGrpSpPr>
          <p:grpSpPr>
            <a:xfrm>
              <a:off x="4998039" y="3392306"/>
              <a:ext cx="1533938" cy="1651296"/>
              <a:chOff x="4998039" y="1642953"/>
              <a:chExt cx="1533938" cy="1651296"/>
            </a:xfrm>
          </p:grpSpPr>
          <p:pic>
            <p:nvPicPr>
              <p:cNvPr id="59" name="Picture 58">
                <a:extLst>
                  <a:ext uri="{FF2B5EF4-FFF2-40B4-BE49-F238E27FC236}">
                    <a16:creationId xmlns:a16="http://schemas.microsoft.com/office/drawing/2014/main" id="{A678EA2B-9432-9F67-592D-BBBE400C7B56}"/>
                  </a:ext>
                </a:extLst>
              </p:cNvPr>
              <p:cNvPicPr>
                <a:picLocks noChangeAspect="1"/>
              </p:cNvPicPr>
              <p:nvPr/>
            </p:nvPicPr>
            <p:blipFill>
              <a:blip r:embed="rId6"/>
              <a:stretch>
                <a:fillRect/>
              </a:stretch>
            </p:blipFill>
            <p:spPr>
              <a:xfrm>
                <a:off x="5152470" y="1642953"/>
                <a:ext cx="1251745" cy="1327455"/>
              </a:xfrm>
              <a:prstGeom prst="rect">
                <a:avLst/>
              </a:prstGeom>
            </p:spPr>
          </p:pic>
          <p:sp>
            <p:nvSpPr>
              <p:cNvPr id="60" name="TextBox 59">
                <a:extLst>
                  <a:ext uri="{FF2B5EF4-FFF2-40B4-BE49-F238E27FC236}">
                    <a16:creationId xmlns:a16="http://schemas.microsoft.com/office/drawing/2014/main" id="{6B7A236D-147E-212F-6599-2CF9477F90D0}"/>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202304_Report</a:t>
                </a:r>
              </a:p>
            </p:txBody>
          </p:sp>
        </p:grpSp>
        <p:grpSp>
          <p:nvGrpSpPr>
            <p:cNvPr id="64" name="Group 63">
              <a:extLst>
                <a:ext uri="{FF2B5EF4-FFF2-40B4-BE49-F238E27FC236}">
                  <a16:creationId xmlns:a16="http://schemas.microsoft.com/office/drawing/2014/main" id="{9134F401-FA9B-58AB-E7BF-1DD548DF51FA}"/>
                </a:ext>
              </a:extLst>
            </p:cNvPr>
            <p:cNvGrpSpPr/>
            <p:nvPr/>
          </p:nvGrpSpPr>
          <p:grpSpPr>
            <a:xfrm>
              <a:off x="6762069" y="1591943"/>
              <a:ext cx="1533938" cy="1651296"/>
              <a:chOff x="4998039" y="1642953"/>
              <a:chExt cx="1533938" cy="1651296"/>
            </a:xfrm>
          </p:grpSpPr>
          <p:pic>
            <p:nvPicPr>
              <p:cNvPr id="65" name="Picture 64">
                <a:extLst>
                  <a:ext uri="{FF2B5EF4-FFF2-40B4-BE49-F238E27FC236}">
                    <a16:creationId xmlns:a16="http://schemas.microsoft.com/office/drawing/2014/main" id="{BA8D2A22-7A01-5185-2B92-98EFF7AD8D41}"/>
                  </a:ext>
                </a:extLst>
              </p:cNvPr>
              <p:cNvPicPr>
                <a:picLocks noChangeAspect="1"/>
              </p:cNvPicPr>
              <p:nvPr/>
            </p:nvPicPr>
            <p:blipFill>
              <a:blip r:embed="rId6"/>
              <a:stretch>
                <a:fillRect/>
              </a:stretch>
            </p:blipFill>
            <p:spPr>
              <a:xfrm>
                <a:off x="5152470" y="1642953"/>
                <a:ext cx="1251745" cy="1327455"/>
              </a:xfrm>
              <a:prstGeom prst="rect">
                <a:avLst/>
              </a:prstGeom>
            </p:spPr>
          </p:pic>
          <p:sp>
            <p:nvSpPr>
              <p:cNvPr id="66" name="TextBox 65">
                <a:extLst>
                  <a:ext uri="{FF2B5EF4-FFF2-40B4-BE49-F238E27FC236}">
                    <a16:creationId xmlns:a16="http://schemas.microsoft.com/office/drawing/2014/main" id="{9DCBB97F-8B3D-93F0-992D-2B2114D6C4BF}"/>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202302_Report</a:t>
                </a:r>
              </a:p>
            </p:txBody>
          </p:sp>
        </p:grpSp>
        <p:grpSp>
          <p:nvGrpSpPr>
            <p:cNvPr id="67" name="Group 66">
              <a:extLst>
                <a:ext uri="{FF2B5EF4-FFF2-40B4-BE49-F238E27FC236}">
                  <a16:creationId xmlns:a16="http://schemas.microsoft.com/office/drawing/2014/main" id="{DDBACDFC-C7EE-A652-3EDE-0C1721BA16A7}"/>
                </a:ext>
              </a:extLst>
            </p:cNvPr>
            <p:cNvGrpSpPr/>
            <p:nvPr/>
          </p:nvGrpSpPr>
          <p:grpSpPr>
            <a:xfrm>
              <a:off x="6753620" y="3392305"/>
              <a:ext cx="1533938" cy="1651296"/>
              <a:chOff x="4998039" y="1642953"/>
              <a:chExt cx="1533938" cy="1651296"/>
            </a:xfrm>
          </p:grpSpPr>
          <p:pic>
            <p:nvPicPr>
              <p:cNvPr id="68" name="Picture 67">
                <a:extLst>
                  <a:ext uri="{FF2B5EF4-FFF2-40B4-BE49-F238E27FC236}">
                    <a16:creationId xmlns:a16="http://schemas.microsoft.com/office/drawing/2014/main" id="{9451F89A-04A2-0027-056B-84F6DFF36323}"/>
                  </a:ext>
                </a:extLst>
              </p:cNvPr>
              <p:cNvPicPr>
                <a:picLocks noChangeAspect="1"/>
              </p:cNvPicPr>
              <p:nvPr/>
            </p:nvPicPr>
            <p:blipFill>
              <a:blip r:embed="rId6"/>
              <a:stretch>
                <a:fillRect/>
              </a:stretch>
            </p:blipFill>
            <p:spPr>
              <a:xfrm>
                <a:off x="5152470" y="1642953"/>
                <a:ext cx="1251745" cy="1327455"/>
              </a:xfrm>
              <a:prstGeom prst="rect">
                <a:avLst/>
              </a:prstGeom>
            </p:spPr>
          </p:pic>
          <p:sp>
            <p:nvSpPr>
              <p:cNvPr id="69" name="TextBox 68">
                <a:extLst>
                  <a:ext uri="{FF2B5EF4-FFF2-40B4-BE49-F238E27FC236}">
                    <a16:creationId xmlns:a16="http://schemas.microsoft.com/office/drawing/2014/main" id="{27579B19-2259-D30E-0496-0A1F32D5EC27}"/>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202305_Report</a:t>
                </a:r>
              </a:p>
            </p:txBody>
          </p:sp>
        </p:grpSp>
        <p:grpSp>
          <p:nvGrpSpPr>
            <p:cNvPr id="70" name="Group 69">
              <a:extLst>
                <a:ext uri="{FF2B5EF4-FFF2-40B4-BE49-F238E27FC236}">
                  <a16:creationId xmlns:a16="http://schemas.microsoft.com/office/drawing/2014/main" id="{2F32F87A-81CE-472C-329A-57D4D3AB313F}"/>
                </a:ext>
              </a:extLst>
            </p:cNvPr>
            <p:cNvGrpSpPr/>
            <p:nvPr/>
          </p:nvGrpSpPr>
          <p:grpSpPr>
            <a:xfrm>
              <a:off x="8559275" y="1718937"/>
              <a:ext cx="1533938" cy="1546274"/>
              <a:chOff x="4998039" y="1747975"/>
              <a:chExt cx="1533938" cy="1546274"/>
            </a:xfrm>
          </p:grpSpPr>
          <p:pic>
            <p:nvPicPr>
              <p:cNvPr id="71" name="Picture 70">
                <a:extLst>
                  <a:ext uri="{FF2B5EF4-FFF2-40B4-BE49-F238E27FC236}">
                    <a16:creationId xmlns:a16="http://schemas.microsoft.com/office/drawing/2014/main" id="{3975DFA9-712E-88D2-2F9F-13E878CE4DE1}"/>
                  </a:ext>
                </a:extLst>
              </p:cNvPr>
              <p:cNvPicPr>
                <a:picLocks noChangeAspect="1"/>
              </p:cNvPicPr>
              <p:nvPr/>
            </p:nvPicPr>
            <p:blipFill rotWithShape="1">
              <a:blip r:embed="rId7"/>
              <a:srcRect l="6881" t="8534" r="13373" b="6078"/>
              <a:stretch/>
            </p:blipFill>
            <p:spPr>
              <a:xfrm>
                <a:off x="5276234" y="1747975"/>
                <a:ext cx="998208" cy="1133475"/>
              </a:xfrm>
              <a:prstGeom prst="rect">
                <a:avLst/>
              </a:prstGeom>
            </p:spPr>
          </p:pic>
          <p:sp>
            <p:nvSpPr>
              <p:cNvPr id="72" name="TextBox 71">
                <a:extLst>
                  <a:ext uri="{FF2B5EF4-FFF2-40B4-BE49-F238E27FC236}">
                    <a16:creationId xmlns:a16="http://schemas.microsoft.com/office/drawing/2014/main" id="{BF7E1E36-CA0A-E5EA-4EC1-7D5592856A3B}"/>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202303_Report</a:t>
                </a:r>
              </a:p>
            </p:txBody>
          </p:sp>
        </p:grpSp>
        <p:grpSp>
          <p:nvGrpSpPr>
            <p:cNvPr id="73" name="Group 72">
              <a:extLst>
                <a:ext uri="{FF2B5EF4-FFF2-40B4-BE49-F238E27FC236}">
                  <a16:creationId xmlns:a16="http://schemas.microsoft.com/office/drawing/2014/main" id="{6689E92D-8A2B-7680-3137-E1D2DB351678}"/>
                </a:ext>
              </a:extLst>
            </p:cNvPr>
            <p:cNvGrpSpPr/>
            <p:nvPr/>
          </p:nvGrpSpPr>
          <p:grpSpPr>
            <a:xfrm>
              <a:off x="8550826" y="3414277"/>
              <a:ext cx="1533938" cy="1651296"/>
              <a:chOff x="4998039" y="1642953"/>
              <a:chExt cx="1533938" cy="1651296"/>
            </a:xfrm>
          </p:grpSpPr>
          <p:pic>
            <p:nvPicPr>
              <p:cNvPr id="74" name="Picture 73">
                <a:extLst>
                  <a:ext uri="{FF2B5EF4-FFF2-40B4-BE49-F238E27FC236}">
                    <a16:creationId xmlns:a16="http://schemas.microsoft.com/office/drawing/2014/main" id="{D1AFC2E7-14BC-AEEF-E0C3-1B50F21EA88D}"/>
                  </a:ext>
                </a:extLst>
              </p:cNvPr>
              <p:cNvPicPr>
                <a:picLocks noChangeAspect="1"/>
              </p:cNvPicPr>
              <p:nvPr/>
            </p:nvPicPr>
            <p:blipFill>
              <a:blip r:embed="rId6"/>
              <a:stretch>
                <a:fillRect/>
              </a:stretch>
            </p:blipFill>
            <p:spPr>
              <a:xfrm>
                <a:off x="5152470" y="1642953"/>
                <a:ext cx="1251745" cy="1327455"/>
              </a:xfrm>
              <a:prstGeom prst="rect">
                <a:avLst/>
              </a:prstGeom>
            </p:spPr>
          </p:pic>
          <p:sp>
            <p:nvSpPr>
              <p:cNvPr id="75" name="TextBox 74">
                <a:extLst>
                  <a:ext uri="{FF2B5EF4-FFF2-40B4-BE49-F238E27FC236}">
                    <a16:creationId xmlns:a16="http://schemas.microsoft.com/office/drawing/2014/main" id="{B624D185-58A5-D6B2-25B2-61FA50D4FA2C}"/>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202306_Report</a:t>
                </a:r>
              </a:p>
            </p:txBody>
          </p:sp>
        </p:grpSp>
      </p:grpSp>
      <p:grpSp>
        <p:nvGrpSpPr>
          <p:cNvPr id="86" name="Group 85">
            <a:extLst>
              <a:ext uri="{FF2B5EF4-FFF2-40B4-BE49-F238E27FC236}">
                <a16:creationId xmlns:a16="http://schemas.microsoft.com/office/drawing/2014/main" id="{EC14C4B7-9B5C-87CA-82BD-F270B756492C}"/>
              </a:ext>
            </a:extLst>
          </p:cNvPr>
          <p:cNvGrpSpPr/>
          <p:nvPr/>
        </p:nvGrpSpPr>
        <p:grpSpPr>
          <a:xfrm>
            <a:off x="8807370" y="1699929"/>
            <a:ext cx="1159602" cy="1152551"/>
            <a:chOff x="8791028" y="1730096"/>
            <a:chExt cx="1159602" cy="1152551"/>
          </a:xfrm>
        </p:grpSpPr>
        <p:sp>
          <p:nvSpPr>
            <p:cNvPr id="80" name="Rectangle 79">
              <a:extLst>
                <a:ext uri="{FF2B5EF4-FFF2-40B4-BE49-F238E27FC236}">
                  <a16:creationId xmlns:a16="http://schemas.microsoft.com/office/drawing/2014/main" id="{6A1FCE8E-A8B9-D62B-8D33-DC392CB69919}"/>
                </a:ext>
              </a:extLst>
            </p:cNvPr>
            <p:cNvSpPr/>
            <p:nvPr/>
          </p:nvSpPr>
          <p:spPr>
            <a:xfrm rot="5400000">
              <a:off x="8739743" y="1800457"/>
              <a:ext cx="28059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7B9D534-0D2A-59E0-7AFB-3FE85EBA3536}"/>
                </a:ext>
              </a:extLst>
            </p:cNvPr>
            <p:cNvSpPr/>
            <p:nvPr/>
          </p:nvSpPr>
          <p:spPr>
            <a:xfrm rot="5400000">
              <a:off x="8739743" y="2653338"/>
              <a:ext cx="28059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80C3F7F-0A85-E13F-8C17-C08D002C547C}"/>
                </a:ext>
              </a:extLst>
            </p:cNvPr>
            <p:cNvSpPr/>
            <p:nvPr/>
          </p:nvSpPr>
          <p:spPr>
            <a:xfrm rot="2683501">
              <a:off x="9588126" y="1730096"/>
              <a:ext cx="36250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604DCF7D-F579-C69D-FE9F-6A046858586F}"/>
              </a:ext>
            </a:extLst>
          </p:cNvPr>
          <p:cNvGrpSpPr/>
          <p:nvPr/>
        </p:nvGrpSpPr>
        <p:grpSpPr>
          <a:xfrm>
            <a:off x="2022449" y="1979250"/>
            <a:ext cx="3494949" cy="3157498"/>
            <a:chOff x="2022449" y="1979250"/>
            <a:chExt cx="3494949" cy="3157498"/>
          </a:xfrm>
        </p:grpSpPr>
        <p:grpSp>
          <p:nvGrpSpPr>
            <p:cNvPr id="53" name="Group 52">
              <a:extLst>
                <a:ext uri="{FF2B5EF4-FFF2-40B4-BE49-F238E27FC236}">
                  <a16:creationId xmlns:a16="http://schemas.microsoft.com/office/drawing/2014/main" id="{A9E97F79-53D3-1308-0D1B-F3E84E7BD215}"/>
                </a:ext>
              </a:extLst>
            </p:cNvPr>
            <p:cNvGrpSpPr/>
            <p:nvPr/>
          </p:nvGrpSpPr>
          <p:grpSpPr>
            <a:xfrm>
              <a:off x="2269140" y="1979250"/>
              <a:ext cx="3248258" cy="3157498"/>
              <a:chOff x="2269140" y="1979250"/>
              <a:chExt cx="3248258" cy="3157498"/>
            </a:xfrm>
          </p:grpSpPr>
          <p:sp>
            <p:nvSpPr>
              <p:cNvPr id="15" name="TextBox 14">
                <a:extLst>
                  <a:ext uri="{FF2B5EF4-FFF2-40B4-BE49-F238E27FC236}">
                    <a16:creationId xmlns:a16="http://schemas.microsoft.com/office/drawing/2014/main" id="{A94FBD9A-DF87-7A7C-5E6D-3D5674F91465}"/>
                  </a:ext>
                </a:extLst>
              </p:cNvPr>
              <p:cNvSpPr txBox="1"/>
              <p:nvPr/>
            </p:nvSpPr>
            <p:spPr>
              <a:xfrm>
                <a:off x="2626267" y="1988270"/>
                <a:ext cx="2695795" cy="307777"/>
              </a:xfrm>
              <a:prstGeom prst="rect">
                <a:avLst/>
              </a:prstGeom>
              <a:noFill/>
            </p:spPr>
            <p:txBody>
              <a:bodyPr wrap="square" rtlCol="0">
                <a:spAutoFit/>
              </a:bodyPr>
              <a:lstStyle/>
              <a:p>
                <a:r>
                  <a:rPr lang="en-US" sz="1400" err="1"/>
                  <a:t>MonthlyReports</a:t>
                </a:r>
                <a:endParaRPr lang="en-US" sz="1400"/>
              </a:p>
            </p:txBody>
          </p:sp>
          <p:sp>
            <p:nvSpPr>
              <p:cNvPr id="20" name="TextBox 19">
                <a:extLst>
                  <a:ext uri="{FF2B5EF4-FFF2-40B4-BE49-F238E27FC236}">
                    <a16:creationId xmlns:a16="http://schemas.microsoft.com/office/drawing/2014/main" id="{8DBE73F8-17C7-9C24-A0DB-1A07983A6E41}"/>
                  </a:ext>
                </a:extLst>
              </p:cNvPr>
              <p:cNvSpPr txBox="1"/>
              <p:nvPr/>
            </p:nvSpPr>
            <p:spPr>
              <a:xfrm>
                <a:off x="2821603" y="3184972"/>
                <a:ext cx="2695795" cy="307777"/>
              </a:xfrm>
              <a:prstGeom prst="rect">
                <a:avLst/>
              </a:prstGeom>
              <a:noFill/>
            </p:spPr>
            <p:txBody>
              <a:bodyPr wrap="square" rtlCol="0">
                <a:spAutoFit/>
              </a:bodyPr>
              <a:lstStyle/>
              <a:p>
                <a:r>
                  <a:rPr lang="en-US" sz="1400"/>
                  <a:t>2022 Reports</a:t>
                </a:r>
              </a:p>
            </p:txBody>
          </p:sp>
          <p:sp>
            <p:nvSpPr>
              <p:cNvPr id="23" name="TextBox 22">
                <a:extLst>
                  <a:ext uri="{FF2B5EF4-FFF2-40B4-BE49-F238E27FC236}">
                    <a16:creationId xmlns:a16="http://schemas.microsoft.com/office/drawing/2014/main" id="{384D0D38-B5EC-2110-DD3B-E71ACCCE6A53}"/>
                  </a:ext>
                </a:extLst>
              </p:cNvPr>
              <p:cNvSpPr txBox="1"/>
              <p:nvPr/>
            </p:nvSpPr>
            <p:spPr>
              <a:xfrm>
                <a:off x="2804829" y="2369188"/>
                <a:ext cx="2695795" cy="307777"/>
              </a:xfrm>
              <a:prstGeom prst="rect">
                <a:avLst/>
              </a:prstGeom>
              <a:noFill/>
            </p:spPr>
            <p:txBody>
              <a:bodyPr wrap="square" rtlCol="0">
                <a:spAutoFit/>
              </a:bodyPr>
              <a:lstStyle/>
              <a:p>
                <a:r>
                  <a:rPr lang="en-US" sz="1400"/>
                  <a:t>2020 Reports</a:t>
                </a:r>
              </a:p>
            </p:txBody>
          </p:sp>
          <p:sp>
            <p:nvSpPr>
              <p:cNvPr id="26" name="TextBox 25">
                <a:extLst>
                  <a:ext uri="{FF2B5EF4-FFF2-40B4-BE49-F238E27FC236}">
                    <a16:creationId xmlns:a16="http://schemas.microsoft.com/office/drawing/2014/main" id="{967D3E86-189E-865C-5B6C-7A38BFFF8434}"/>
                  </a:ext>
                </a:extLst>
              </p:cNvPr>
              <p:cNvSpPr txBox="1"/>
              <p:nvPr/>
            </p:nvSpPr>
            <p:spPr>
              <a:xfrm>
                <a:off x="2816313" y="2756669"/>
                <a:ext cx="2695795" cy="307777"/>
              </a:xfrm>
              <a:prstGeom prst="rect">
                <a:avLst/>
              </a:prstGeom>
              <a:noFill/>
            </p:spPr>
            <p:txBody>
              <a:bodyPr wrap="square" rtlCol="0">
                <a:spAutoFit/>
              </a:bodyPr>
              <a:lstStyle/>
              <a:p>
                <a:r>
                  <a:rPr lang="en-US" sz="1400"/>
                  <a:t>2021 Reports</a:t>
                </a:r>
              </a:p>
            </p:txBody>
          </p:sp>
          <p:sp>
            <p:nvSpPr>
              <p:cNvPr id="29" name="TextBox 28">
                <a:extLst>
                  <a:ext uri="{FF2B5EF4-FFF2-40B4-BE49-F238E27FC236}">
                    <a16:creationId xmlns:a16="http://schemas.microsoft.com/office/drawing/2014/main" id="{E8BCCCC6-97E8-941A-7ACE-2BE479B701EF}"/>
                  </a:ext>
                </a:extLst>
              </p:cNvPr>
              <p:cNvSpPr txBox="1"/>
              <p:nvPr/>
            </p:nvSpPr>
            <p:spPr>
              <a:xfrm>
                <a:off x="2816313" y="3585407"/>
                <a:ext cx="2695795" cy="307777"/>
              </a:xfrm>
              <a:prstGeom prst="rect">
                <a:avLst/>
              </a:prstGeom>
              <a:noFill/>
            </p:spPr>
            <p:txBody>
              <a:bodyPr wrap="square" rtlCol="0">
                <a:spAutoFit/>
              </a:bodyPr>
              <a:lstStyle/>
              <a:p>
                <a:r>
                  <a:rPr lang="en-US" sz="1400"/>
                  <a:t>2023 Reports</a:t>
                </a:r>
              </a:p>
            </p:txBody>
          </p:sp>
          <p:sp>
            <p:nvSpPr>
              <p:cNvPr id="32" name="TextBox 31">
                <a:extLst>
                  <a:ext uri="{FF2B5EF4-FFF2-40B4-BE49-F238E27FC236}">
                    <a16:creationId xmlns:a16="http://schemas.microsoft.com/office/drawing/2014/main" id="{9532DB5F-A3D1-9CC6-38C5-C47B266EB033}"/>
                  </a:ext>
                </a:extLst>
              </p:cNvPr>
              <p:cNvSpPr txBox="1"/>
              <p:nvPr/>
            </p:nvSpPr>
            <p:spPr>
              <a:xfrm>
                <a:off x="2804828" y="4012601"/>
                <a:ext cx="2695795" cy="307777"/>
              </a:xfrm>
              <a:prstGeom prst="rect">
                <a:avLst/>
              </a:prstGeom>
              <a:noFill/>
            </p:spPr>
            <p:txBody>
              <a:bodyPr wrap="square" rtlCol="0">
                <a:spAutoFit/>
              </a:bodyPr>
              <a:lstStyle/>
              <a:p>
                <a:r>
                  <a:rPr lang="en-US" sz="1400"/>
                  <a:t>2024 Reports</a:t>
                </a:r>
              </a:p>
            </p:txBody>
          </p:sp>
          <p:sp>
            <p:nvSpPr>
              <p:cNvPr id="35" name="TextBox 34">
                <a:extLst>
                  <a:ext uri="{FF2B5EF4-FFF2-40B4-BE49-F238E27FC236}">
                    <a16:creationId xmlns:a16="http://schemas.microsoft.com/office/drawing/2014/main" id="{888CC554-8C67-DA3B-2F47-9FB94326E3CB}"/>
                  </a:ext>
                </a:extLst>
              </p:cNvPr>
              <p:cNvSpPr txBox="1"/>
              <p:nvPr/>
            </p:nvSpPr>
            <p:spPr>
              <a:xfrm>
                <a:off x="2626267" y="4417505"/>
                <a:ext cx="2695795" cy="307777"/>
              </a:xfrm>
              <a:prstGeom prst="rect">
                <a:avLst/>
              </a:prstGeom>
              <a:noFill/>
            </p:spPr>
            <p:txBody>
              <a:bodyPr wrap="square" rtlCol="0">
                <a:spAutoFit/>
              </a:bodyPr>
              <a:lstStyle/>
              <a:p>
                <a:r>
                  <a:rPr lang="en-US" sz="1400"/>
                  <a:t>Trainings</a:t>
                </a:r>
              </a:p>
            </p:txBody>
          </p:sp>
          <p:sp>
            <p:nvSpPr>
              <p:cNvPr id="38" name="TextBox 37">
                <a:extLst>
                  <a:ext uri="{FF2B5EF4-FFF2-40B4-BE49-F238E27FC236}">
                    <a16:creationId xmlns:a16="http://schemas.microsoft.com/office/drawing/2014/main" id="{723B2C0C-7164-E9BC-A6F7-88780DE8A43E}"/>
                  </a:ext>
                </a:extLst>
              </p:cNvPr>
              <p:cNvSpPr txBox="1"/>
              <p:nvPr/>
            </p:nvSpPr>
            <p:spPr>
              <a:xfrm>
                <a:off x="2816313" y="4828971"/>
                <a:ext cx="2695795" cy="307777"/>
              </a:xfrm>
              <a:prstGeom prst="rect">
                <a:avLst/>
              </a:prstGeom>
              <a:noFill/>
            </p:spPr>
            <p:txBody>
              <a:bodyPr wrap="square" rtlCol="0">
                <a:spAutoFit/>
              </a:bodyPr>
              <a:lstStyle/>
              <a:p>
                <a:r>
                  <a:rPr lang="en-US" sz="1400"/>
                  <a:t>Presentations</a:t>
                </a:r>
              </a:p>
            </p:txBody>
          </p:sp>
          <p:pic>
            <p:nvPicPr>
              <p:cNvPr id="11" name="Picture 10" descr="A yellow folder with a white paper inside&#10;&#10;Description automatically generated">
                <a:extLst>
                  <a:ext uri="{FF2B5EF4-FFF2-40B4-BE49-F238E27FC236}">
                    <a16:creationId xmlns:a16="http://schemas.microsoft.com/office/drawing/2014/main" id="{2D635D70-B8C3-C09F-3AE4-D510920334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9142" y="1979250"/>
                <a:ext cx="357123" cy="357123"/>
              </a:xfrm>
              <a:prstGeom prst="rect">
                <a:avLst/>
              </a:prstGeom>
            </p:spPr>
          </p:pic>
          <p:pic>
            <p:nvPicPr>
              <p:cNvPr id="17" name="Picture 16" descr="A yellow folder with a white paper inside&#10;&#10;Description automatically generated">
                <a:extLst>
                  <a:ext uri="{FF2B5EF4-FFF2-40B4-BE49-F238E27FC236}">
                    <a16:creationId xmlns:a16="http://schemas.microsoft.com/office/drawing/2014/main" id="{D1FB8306-F559-8F95-7E10-59280049AF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7703" y="2361372"/>
                <a:ext cx="357123" cy="357123"/>
              </a:xfrm>
              <a:prstGeom prst="rect">
                <a:avLst/>
              </a:prstGeom>
            </p:spPr>
          </p:pic>
          <p:pic>
            <p:nvPicPr>
              <p:cNvPr id="41" name="Picture 40" descr="A yellow folder with a white paper inside&#10;&#10;Description automatically generated">
                <a:extLst>
                  <a:ext uri="{FF2B5EF4-FFF2-40B4-BE49-F238E27FC236}">
                    <a16:creationId xmlns:a16="http://schemas.microsoft.com/office/drawing/2014/main" id="{BA3B3857-B8CA-9AA4-9C4C-E9C03F01F1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631" y="2755797"/>
                <a:ext cx="357123" cy="357123"/>
              </a:xfrm>
              <a:prstGeom prst="rect">
                <a:avLst/>
              </a:prstGeom>
            </p:spPr>
          </p:pic>
          <p:pic>
            <p:nvPicPr>
              <p:cNvPr id="43" name="Picture 42" descr="A yellow folder with a white paper inside&#10;&#10;Description automatically generated">
                <a:extLst>
                  <a:ext uri="{FF2B5EF4-FFF2-40B4-BE49-F238E27FC236}">
                    <a16:creationId xmlns:a16="http://schemas.microsoft.com/office/drawing/2014/main" id="{476E1482-E62B-41D0-44F8-98721076F1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7702" y="3545584"/>
                <a:ext cx="357123" cy="357123"/>
              </a:xfrm>
              <a:prstGeom prst="rect">
                <a:avLst/>
              </a:prstGeom>
            </p:spPr>
          </p:pic>
          <p:pic>
            <p:nvPicPr>
              <p:cNvPr id="44" name="Picture 43" descr="A yellow folder with a white paper inside&#10;&#10;Description automatically generated">
                <a:extLst>
                  <a:ext uri="{FF2B5EF4-FFF2-40B4-BE49-F238E27FC236}">
                    <a16:creationId xmlns:a16="http://schemas.microsoft.com/office/drawing/2014/main" id="{EEDCCC95-93AB-B548-CCC2-A31061044E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631" y="3162596"/>
                <a:ext cx="357123" cy="357123"/>
              </a:xfrm>
              <a:prstGeom prst="rect">
                <a:avLst/>
              </a:prstGeom>
            </p:spPr>
          </p:pic>
          <p:pic>
            <p:nvPicPr>
              <p:cNvPr id="46" name="Picture 45" descr="A yellow folder with a white paper inside&#10;&#10;Description automatically generated">
                <a:extLst>
                  <a:ext uri="{FF2B5EF4-FFF2-40B4-BE49-F238E27FC236}">
                    <a16:creationId xmlns:a16="http://schemas.microsoft.com/office/drawing/2014/main" id="{0542F448-ECCB-F0CB-A0BA-276D7C30C5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7724" y="3981544"/>
                <a:ext cx="357123" cy="357123"/>
              </a:xfrm>
              <a:prstGeom prst="rect">
                <a:avLst/>
              </a:prstGeom>
            </p:spPr>
          </p:pic>
          <p:pic>
            <p:nvPicPr>
              <p:cNvPr id="47" name="Picture 46" descr="A yellow folder with a white paper inside&#10;&#10;Description automatically generated">
                <a:extLst>
                  <a:ext uri="{FF2B5EF4-FFF2-40B4-BE49-F238E27FC236}">
                    <a16:creationId xmlns:a16="http://schemas.microsoft.com/office/drawing/2014/main" id="{EF72B495-604C-E357-91FE-2BA6A50CB9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9140" y="4392831"/>
                <a:ext cx="357123" cy="357123"/>
              </a:xfrm>
              <a:prstGeom prst="rect">
                <a:avLst/>
              </a:prstGeom>
            </p:spPr>
          </p:pic>
          <p:pic>
            <p:nvPicPr>
              <p:cNvPr id="48" name="Picture 47" descr="A yellow folder with a white paper inside&#10;&#10;Description automatically generated">
                <a:extLst>
                  <a:ext uri="{FF2B5EF4-FFF2-40B4-BE49-F238E27FC236}">
                    <a16:creationId xmlns:a16="http://schemas.microsoft.com/office/drawing/2014/main" id="{F980D0EF-4D32-D2A3-BD95-1D8A1C1ADA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7724" y="4779625"/>
                <a:ext cx="357123" cy="357123"/>
              </a:xfrm>
              <a:prstGeom prst="rect">
                <a:avLst/>
              </a:prstGeom>
            </p:spPr>
          </p:pic>
        </p:grpSp>
        <p:sp>
          <p:nvSpPr>
            <p:cNvPr id="87" name="Arrow: Chevron 86">
              <a:extLst>
                <a:ext uri="{FF2B5EF4-FFF2-40B4-BE49-F238E27FC236}">
                  <a16:creationId xmlns:a16="http://schemas.microsoft.com/office/drawing/2014/main" id="{4C3F1F00-72C7-1D69-D831-3B4D94EF53C5}"/>
                </a:ext>
              </a:extLst>
            </p:cNvPr>
            <p:cNvSpPr/>
            <p:nvPr/>
          </p:nvSpPr>
          <p:spPr>
            <a:xfrm rot="5400000">
              <a:off x="2041030" y="2110605"/>
              <a:ext cx="96187" cy="133350"/>
            </a:xfrm>
            <a:prstGeom prst="chevron">
              <a:avLst>
                <a:gd name="adj" fmla="val 7097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Arrow: Chevron 87">
              <a:extLst>
                <a:ext uri="{FF2B5EF4-FFF2-40B4-BE49-F238E27FC236}">
                  <a16:creationId xmlns:a16="http://schemas.microsoft.com/office/drawing/2014/main" id="{C3568EDF-F7FD-432A-C584-1848E8793E0C}"/>
                </a:ext>
              </a:extLst>
            </p:cNvPr>
            <p:cNvSpPr/>
            <p:nvPr/>
          </p:nvSpPr>
          <p:spPr>
            <a:xfrm rot="5400000">
              <a:off x="2041800" y="4516985"/>
              <a:ext cx="96187" cy="133350"/>
            </a:xfrm>
            <a:prstGeom prst="chevron">
              <a:avLst>
                <a:gd name="adj" fmla="val 7097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2" name="Graphic 51" descr="Cursor with solid fill">
            <a:extLst>
              <a:ext uri="{FF2B5EF4-FFF2-40B4-BE49-F238E27FC236}">
                <a16:creationId xmlns:a16="http://schemas.microsoft.com/office/drawing/2014/main" id="{9DA53063-6D9E-359D-DDBF-B099427C39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58672">
            <a:off x="1762667" y="1770890"/>
            <a:ext cx="457201" cy="457201"/>
          </a:xfrm>
          <a:prstGeom prst="rect">
            <a:avLst/>
          </a:prstGeom>
        </p:spPr>
      </p:pic>
    </p:spTree>
    <p:extLst>
      <p:ext uri="{BB962C8B-B14F-4D97-AF65-F5344CB8AC3E}">
        <p14:creationId xmlns:p14="http://schemas.microsoft.com/office/powerpoint/2010/main" val="39958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500"/>
                                  </p:stCondLst>
                                  <p:childTnLst>
                                    <p:animRot by="5400000">
                                      <p:cBhvr>
                                        <p:cTn id="6" dur="750" fill="hold"/>
                                        <p:tgtEl>
                                          <p:spTgt spid="13"/>
                                        </p:tgtEl>
                                        <p:attrNameLst>
                                          <p:attrName>r</p:attrName>
                                        </p:attrNameLst>
                                      </p:cBhvr>
                                    </p:animRot>
                                  </p:childTnLst>
                                </p:cTn>
                              </p:par>
                              <p:par>
                                <p:cTn id="7" presetID="1" presetClass="entr" presetSubtype="0" fill="hold" grpId="0" nodeType="withEffect">
                                  <p:stCondLst>
                                    <p:cond delay="750"/>
                                  </p:stCondLst>
                                  <p:childTnLst>
                                    <p:set>
                                      <p:cBhvr>
                                        <p:cTn id="8" dur="1" fill="hold">
                                          <p:stCondLst>
                                            <p:cond delay="19"/>
                                          </p:stCondLst>
                                        </p:cTn>
                                        <p:tgtEl>
                                          <p:spTgt spid="3"/>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click.wav"/>
                                        </p:tgtEl>
                                      </p:cMediaNode>
                                    </p:audio>
                                  </p:subTnLst>
                                </p:cTn>
                              </p:par>
                              <p:par>
                                <p:cTn id="9" presetID="22" presetClass="entr" presetSubtype="1" fill="hold" nodeType="withEffect">
                                  <p:stCondLst>
                                    <p:cond delay="75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500"/>
                                        <p:tgtEl>
                                          <p:spTgt spid="89"/>
                                        </p:tgtEl>
                                      </p:cBhvr>
                                    </p:animEffect>
                                  </p:childTnLst>
                                </p:cTn>
                              </p:par>
                            </p:childTnLst>
                          </p:cTn>
                        </p:par>
                        <p:par>
                          <p:cTn id="12" fill="hold">
                            <p:stCondLst>
                              <p:cond delay="1250"/>
                            </p:stCondLst>
                            <p:childTnLst>
                              <p:par>
                                <p:cTn id="13" presetID="0" presetClass="path" presetSubtype="0" accel="50000" decel="50000" fill="hold" nodeType="afterEffect">
                                  <p:stCondLst>
                                    <p:cond delay="0"/>
                                  </p:stCondLst>
                                  <p:childTnLst>
                                    <p:animMotion origin="layout" path="M -1.25E-6 3.33333E-6 L -1.25E-6 3.33333E-6 C 0.00169 0.0074 0.00352 0.01527 0.00547 0.02314 C 0.00586 0.02523 0.00638 0.02731 0.00677 0.02939 C 0.00807 0.03472 0.00964 0.03958 0.01094 0.0449 C 0.01185 0.04814 0.0125 0.05139 0.0138 0.05439 C 0.01719 0.06134 0.02201 0.06759 0.02513 0.07453 C 0.03672 0.10092 0.02526 0.07407 0.03503 0.09791 C 0.03594 0.10023 0.03659 0.10231 0.03763 0.10416 C 0.03854 0.10578 0.03985 0.10694 0.0405 0.10879 C 0.04115 0.11018 0.04141 0.11203 0.04206 0.11342 C 0.04297 0.11551 0.04401 0.11759 0.04466 0.11967 C 0.04531 0.12222 0.04557 0.125 0.04623 0.12754 C 0.04714 0.13032 0.0487 0.13264 0.04909 0.13541 C 0.05352 0.16365 0.04583 0.1456 0.05612 0.17592 C 0.05794 0.18125 0.06107 0.18611 0.06302 0.19143 C 0.06471 0.1949 0.06615 0.19861 0.06745 0.20231 C 0.06784 0.20509 0.06784 0.20764 0.06875 0.21018 C 0.0694 0.21203 0.07044 0.21342 0.07162 0.21458 C 0.07331 0.21736 0.07487 0.22037 0.07708 0.22245 C 0.0806 0.22615 0.08412 0.23032 0.08841 0.23194 C 0.09987 0.23611 0.10143 0.23703 0.11263 0.23981 C 0.1194 0.24143 0.12656 0.24328 0.1336 0.24444 C 0.13958 0.2456 0.14596 0.24676 0.15182 0.24768 C 0.15755 0.24838 0.16914 0.2493 0.16914 0.24953 " pathEditMode="relative" rAng="0" ptsTypes="AAAAAAAAAAAAAAAAAAAAAAAAA">
                                      <p:cBhvr>
                                        <p:cTn id="14" dur="1500" fill="hold"/>
                                        <p:tgtEl>
                                          <p:spTgt spid="52"/>
                                        </p:tgtEl>
                                        <p:attrNameLst>
                                          <p:attrName>ppt_x</p:attrName>
                                          <p:attrName>ppt_y</p:attrName>
                                        </p:attrNameLst>
                                      </p:cBhvr>
                                      <p:rCtr x="8451" y="12477"/>
                                    </p:animMotion>
                                  </p:childTnLst>
                                </p:cTn>
                              </p:par>
                            </p:childTnLst>
                          </p:cTn>
                        </p:par>
                        <p:par>
                          <p:cTn id="15" fill="hold">
                            <p:stCondLst>
                              <p:cond delay="2750"/>
                            </p:stCondLst>
                            <p:childTnLst>
                              <p:par>
                                <p:cTn id="16" presetID="1" presetClass="entr" presetSubtype="0" fill="hold" grpId="0" nodeType="afterEffect">
                                  <p:stCondLst>
                                    <p:cond delay="0"/>
                                  </p:stCondLst>
                                  <p:childTnLst>
                                    <p:set>
                                      <p:cBhvr>
                                        <p:cTn id="17" dur="1" fill="hold">
                                          <p:stCondLst>
                                            <p:cond delay="19"/>
                                          </p:stCondLst>
                                        </p:cTn>
                                        <p:tgtEl>
                                          <p:spTgt spid="54"/>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childTnLst>
                                </p:cTn>
                              </p:par>
                            </p:childTnLst>
                          </p:cTn>
                        </p:par>
                        <p:par>
                          <p:cTn id="22" fill="hold">
                            <p:stCondLst>
                              <p:cond delay="2770"/>
                            </p:stCondLst>
                            <p:childTnLst>
                              <p:par>
                                <p:cTn id="23" presetID="0" presetClass="path" presetSubtype="0" accel="50000" decel="50000" fill="hold" nodeType="afterEffect">
                                  <p:stCondLst>
                                    <p:cond delay="0"/>
                                  </p:stCondLst>
                                  <p:childTnLst>
                                    <p:animMotion origin="layout" path="M 0.16914 0.24954 L 0.16914 0.25 C 0.19049 0.24236 0.17448 0.24653 0.19466 0.24329 C 0.20013 0.24282 0.20573 0.24097 0.21133 0.24051 C 0.22747 0.23958 0.24388 0.23981 0.26029 0.23912 C 0.26927 0.23866 0.27851 0.23796 0.2875 0.2375 L 0.35312 0.23472 C 0.38229 0.23079 0.38763 0.23241 0.41432 0.22129 C 0.43411 0.21342 0.45312 0.19907 0.47148 0.18889 C 0.51029 0.1669 0.50508 0.17731 0.54114 0.13704 L 0.57513 0.09815 C 0.58008 0.09282 0.58633 0.08866 0.5901 0.08217 C 0.59232 0.07824 0.59453 0.07407 0.59687 0.07037 C 0.59948 0.0662 0.60534 0.05879 0.60534 0.05903 " pathEditMode="relative" rAng="0" ptsTypes="AAAAAAAAAAAAAA">
                                      <p:cBhvr>
                                        <p:cTn id="24" dur="2000" fill="hold"/>
                                        <p:tgtEl>
                                          <p:spTgt spid="52"/>
                                        </p:tgtEl>
                                        <p:attrNameLst>
                                          <p:attrName>ppt_x</p:attrName>
                                          <p:attrName>ppt_y</p:attrName>
                                        </p:attrNameLst>
                                      </p:cBhvr>
                                      <p:rCtr x="21810" y="-9514"/>
                                    </p:animMotion>
                                  </p:childTnLst>
                                  <p:subTnLst>
                                    <p:audio>
                                      <p:cMediaNode vol="20000">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p:stCondLst>
                              <p:cond delay="4770"/>
                            </p:stCondLst>
                            <p:childTnLst>
                              <p:par>
                                <p:cTn id="26" presetID="1" presetClass="entr" presetSubtype="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par>
                          <p:cTn id="28" fill="hold">
                            <p:stCondLst>
                              <p:cond delay="4770"/>
                            </p:stCondLst>
                            <p:childTnLst>
                              <p:par>
                                <p:cTn id="29" presetID="1" presetClass="entr" presetSubtype="0" fill="hold" nodeType="afterEffect">
                                  <p:stCondLst>
                                    <p:cond delay="0"/>
                                  </p:stCondLst>
                                  <p:childTnLst>
                                    <p:set>
                                      <p:cBhvr>
                                        <p:cTn id="30" dur="1" fill="hold">
                                          <p:stCondLst>
                                            <p:cond delay="0"/>
                                          </p:stCondLst>
                                        </p:cTn>
                                        <p:tgtEl>
                                          <p:spTgt spid="86"/>
                                        </p:tgtEl>
                                        <p:attrNameLst>
                                          <p:attrName>style.visibility</p:attrName>
                                        </p:attrNameLst>
                                      </p:cBhvr>
                                      <p:to>
                                        <p:strVal val="visible"/>
                                      </p:to>
                                    </p:set>
                                  </p:childTnLst>
                                  <p:subTnLst>
                                    <p:audio>
                                      <p:cMediaNode vol="20000">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animBg="1"/>
      <p:bldP spid="54" grpId="0" animBg="1"/>
      <p:bldP spid="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omputer&#10;&#10;Description automatically generated">
            <a:extLst>
              <a:ext uri="{FF2B5EF4-FFF2-40B4-BE49-F238E27FC236}">
                <a16:creationId xmlns:a16="http://schemas.microsoft.com/office/drawing/2014/main" id="{D1118F63-53BE-ED3E-E1F3-EF8A7D75E1B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92" t="-5961" r="92" b="5961"/>
          <a:stretch/>
        </p:blipFill>
        <p:spPr>
          <a:xfrm>
            <a:off x="1695450" y="558800"/>
            <a:ext cx="8801100" cy="4664075"/>
          </a:xfrm>
        </p:spPr>
      </p:pic>
      <p:sp>
        <p:nvSpPr>
          <p:cNvPr id="18" name="Rectangle: Rounded Corners 17">
            <a:extLst>
              <a:ext uri="{FF2B5EF4-FFF2-40B4-BE49-F238E27FC236}">
                <a16:creationId xmlns:a16="http://schemas.microsoft.com/office/drawing/2014/main" id="{5BF5F42C-1CC0-C18A-5F31-9051E010DF97}"/>
              </a:ext>
            </a:extLst>
          </p:cNvPr>
          <p:cNvSpPr/>
          <p:nvPr/>
        </p:nvSpPr>
        <p:spPr>
          <a:xfrm>
            <a:off x="3730644" y="2054203"/>
            <a:ext cx="1596815" cy="1673268"/>
          </a:xfrm>
          <a:prstGeom prst="roundRect">
            <a:avLst>
              <a:gd name="adj" fmla="val 3273"/>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D5656A4-4444-7D28-A91A-1D2ED322FB2F}"/>
              </a:ext>
            </a:extLst>
          </p:cNvPr>
          <p:cNvGrpSpPr/>
          <p:nvPr/>
        </p:nvGrpSpPr>
        <p:grpSpPr>
          <a:xfrm>
            <a:off x="3835526" y="2243033"/>
            <a:ext cx="6314378" cy="2882974"/>
            <a:chOff x="3835526" y="1815879"/>
            <a:chExt cx="6314378" cy="2882974"/>
          </a:xfrm>
        </p:grpSpPr>
        <p:pic>
          <p:nvPicPr>
            <p:cNvPr id="7" name="Picture 6" descr="A yellow folder with a white paper inside&#10;&#10;Description automatically generated">
              <a:extLst>
                <a:ext uri="{FF2B5EF4-FFF2-40B4-BE49-F238E27FC236}">
                  <a16:creationId xmlns:a16="http://schemas.microsoft.com/office/drawing/2014/main" id="{129D079F-B705-E737-2671-707E029A4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526" y="1815879"/>
              <a:ext cx="1295608" cy="1295608"/>
            </a:xfrm>
            <a:prstGeom prst="rect">
              <a:avLst/>
            </a:prstGeom>
          </p:spPr>
        </p:pic>
        <p:pic>
          <p:nvPicPr>
            <p:cNvPr id="10" name="Picture 9" descr="A yellow folder with a white paper inside&#10;&#10;Description automatically generated">
              <a:extLst>
                <a:ext uri="{FF2B5EF4-FFF2-40B4-BE49-F238E27FC236}">
                  <a16:creationId xmlns:a16="http://schemas.microsoft.com/office/drawing/2014/main" id="{C00A97A3-CF7B-BB0B-C794-C23881013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3784" y="1815879"/>
              <a:ext cx="1295608" cy="1295608"/>
            </a:xfrm>
            <a:prstGeom prst="rect">
              <a:avLst/>
            </a:prstGeom>
          </p:spPr>
        </p:pic>
        <p:pic>
          <p:nvPicPr>
            <p:cNvPr id="12" name="Picture 11" descr="A yellow folder with a white paper inside&#10;&#10;Description automatically generated">
              <a:extLst>
                <a:ext uri="{FF2B5EF4-FFF2-40B4-BE49-F238E27FC236}">
                  <a16:creationId xmlns:a16="http://schemas.microsoft.com/office/drawing/2014/main" id="{2F40B860-02E0-8299-A548-A222BB91B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038" y="1815879"/>
              <a:ext cx="1295608" cy="1295608"/>
            </a:xfrm>
            <a:prstGeom prst="rect">
              <a:avLst/>
            </a:prstGeom>
          </p:spPr>
        </p:pic>
        <p:pic>
          <p:nvPicPr>
            <p:cNvPr id="13" name="Picture 12" descr="A yellow folder with a white paper inside&#10;&#10;Description automatically generated">
              <a:extLst>
                <a:ext uri="{FF2B5EF4-FFF2-40B4-BE49-F238E27FC236}">
                  <a16:creationId xmlns:a16="http://schemas.microsoft.com/office/drawing/2014/main" id="{22BF8BA9-F129-1B41-5A94-7BFF987F12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4296" y="1815879"/>
              <a:ext cx="1295608" cy="1295608"/>
            </a:xfrm>
            <a:prstGeom prst="rect">
              <a:avLst/>
            </a:prstGeom>
          </p:spPr>
        </p:pic>
        <p:pic>
          <p:nvPicPr>
            <p:cNvPr id="14" name="Picture 13" descr="A yellow folder with a white paper inside&#10;&#10;Description automatically generated">
              <a:extLst>
                <a:ext uri="{FF2B5EF4-FFF2-40B4-BE49-F238E27FC236}">
                  <a16:creationId xmlns:a16="http://schemas.microsoft.com/office/drawing/2014/main" id="{5ED82E40-E8C0-7E21-4648-FF3355310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526" y="3403245"/>
              <a:ext cx="1295608" cy="1295608"/>
            </a:xfrm>
            <a:prstGeom prst="rect">
              <a:avLst/>
            </a:prstGeom>
          </p:spPr>
        </p:pic>
        <p:pic>
          <p:nvPicPr>
            <p:cNvPr id="15" name="Picture 14" descr="A yellow folder with a white paper inside&#10;&#10;Description automatically generated">
              <a:extLst>
                <a:ext uri="{FF2B5EF4-FFF2-40B4-BE49-F238E27FC236}">
                  <a16:creationId xmlns:a16="http://schemas.microsoft.com/office/drawing/2014/main" id="{CD93CBCA-5C62-76A8-6B86-2CD3CA82B7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3784" y="3403245"/>
              <a:ext cx="1295608" cy="1295608"/>
            </a:xfrm>
            <a:prstGeom prst="rect">
              <a:avLst/>
            </a:prstGeom>
          </p:spPr>
        </p:pic>
        <p:pic>
          <p:nvPicPr>
            <p:cNvPr id="16" name="Picture 15" descr="A yellow folder with a white paper inside&#10;&#10;Description automatically generated">
              <a:extLst>
                <a:ext uri="{FF2B5EF4-FFF2-40B4-BE49-F238E27FC236}">
                  <a16:creationId xmlns:a16="http://schemas.microsoft.com/office/drawing/2014/main" id="{6AC9AAFE-5A81-04D3-05F3-46441B5FF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038" y="3403245"/>
              <a:ext cx="1295608" cy="1295608"/>
            </a:xfrm>
            <a:prstGeom prst="rect">
              <a:avLst/>
            </a:prstGeom>
          </p:spPr>
        </p:pic>
        <p:pic>
          <p:nvPicPr>
            <p:cNvPr id="17" name="Picture 16" descr="A yellow folder with a white paper inside&#10;&#10;Description automatically generated">
              <a:extLst>
                <a:ext uri="{FF2B5EF4-FFF2-40B4-BE49-F238E27FC236}">
                  <a16:creationId xmlns:a16="http://schemas.microsoft.com/office/drawing/2014/main" id="{5382EF34-9ABF-837B-C0E5-623DE37E2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4296" y="3403245"/>
              <a:ext cx="1295608" cy="1295608"/>
            </a:xfrm>
            <a:prstGeom prst="rect">
              <a:avLst/>
            </a:prstGeom>
          </p:spPr>
        </p:pic>
      </p:grpSp>
      <p:pic>
        <p:nvPicPr>
          <p:cNvPr id="20" name="Graphic 19" descr="Cursor with solid fill">
            <a:extLst>
              <a:ext uri="{FF2B5EF4-FFF2-40B4-BE49-F238E27FC236}">
                <a16:creationId xmlns:a16="http://schemas.microsoft.com/office/drawing/2014/main" id="{4BCED42D-B232-5852-2BA3-7FBDFD6C70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58672">
            <a:off x="4843847" y="2662236"/>
            <a:ext cx="457201" cy="457201"/>
          </a:xfrm>
          <a:prstGeom prst="rect">
            <a:avLst/>
          </a:prstGeom>
        </p:spPr>
      </p:pic>
      <p:sp>
        <p:nvSpPr>
          <p:cNvPr id="24" name="TextBox 23">
            <a:extLst>
              <a:ext uri="{FF2B5EF4-FFF2-40B4-BE49-F238E27FC236}">
                <a16:creationId xmlns:a16="http://schemas.microsoft.com/office/drawing/2014/main" id="{10486C47-55EB-48EE-FBC2-544C4059067F}"/>
              </a:ext>
            </a:extLst>
          </p:cNvPr>
          <p:cNvSpPr txBox="1"/>
          <p:nvPr/>
        </p:nvSpPr>
        <p:spPr>
          <a:xfrm>
            <a:off x="2080779" y="609866"/>
            <a:ext cx="2713654" cy="369332"/>
          </a:xfrm>
          <a:prstGeom prst="rect">
            <a:avLst/>
          </a:prstGeom>
          <a:noFill/>
        </p:spPr>
        <p:txBody>
          <a:bodyPr wrap="square" rtlCol="0">
            <a:spAutoFit/>
          </a:bodyPr>
          <a:lstStyle/>
          <a:p>
            <a:r>
              <a:rPr lang="en-US"/>
              <a:t>C:\Users\user\Documents</a:t>
            </a:r>
          </a:p>
        </p:txBody>
      </p:sp>
      <p:pic>
        <p:nvPicPr>
          <p:cNvPr id="25" name="Picture 24" descr="A yellow folder with a white paper inside&#10;&#10;Description automatically generated">
            <a:extLst>
              <a:ext uri="{FF2B5EF4-FFF2-40B4-BE49-F238E27FC236}">
                <a16:creationId xmlns:a16="http://schemas.microsoft.com/office/drawing/2014/main" id="{94C33BFE-6ADA-3C88-8BD5-603C2DD60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586" y="660936"/>
            <a:ext cx="267193" cy="267193"/>
          </a:xfrm>
          <a:prstGeom prst="rect">
            <a:avLst/>
          </a:prstGeom>
        </p:spPr>
      </p:pic>
      <p:sp>
        <p:nvSpPr>
          <p:cNvPr id="27" name="Rectangle 26">
            <a:extLst>
              <a:ext uri="{FF2B5EF4-FFF2-40B4-BE49-F238E27FC236}">
                <a16:creationId xmlns:a16="http://schemas.microsoft.com/office/drawing/2014/main" id="{09D58CD5-3EE8-E24B-EA1C-9FED0D30B83A}"/>
              </a:ext>
            </a:extLst>
          </p:cNvPr>
          <p:cNvSpPr/>
          <p:nvPr/>
        </p:nvSpPr>
        <p:spPr>
          <a:xfrm>
            <a:off x="5288270" y="1426449"/>
            <a:ext cx="556029" cy="2579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6" name="TextBox 25">
            <a:extLst>
              <a:ext uri="{FF2B5EF4-FFF2-40B4-BE49-F238E27FC236}">
                <a16:creationId xmlns:a16="http://schemas.microsoft.com/office/drawing/2014/main" id="{0423506D-0307-932C-BBD0-54A788B6C652}"/>
              </a:ext>
            </a:extLst>
          </p:cNvPr>
          <p:cNvSpPr txBox="1"/>
          <p:nvPr/>
        </p:nvSpPr>
        <p:spPr>
          <a:xfrm>
            <a:off x="5272471" y="1370765"/>
            <a:ext cx="823529" cy="369332"/>
          </a:xfrm>
          <a:prstGeom prst="rect">
            <a:avLst/>
          </a:prstGeom>
          <a:noFill/>
        </p:spPr>
        <p:txBody>
          <a:bodyPr wrap="square" rtlCol="0">
            <a:spAutoFit/>
          </a:bodyPr>
          <a:lstStyle/>
          <a:p>
            <a:r>
              <a:rPr lang="en-US"/>
              <a:t>Folder</a:t>
            </a:r>
          </a:p>
        </p:txBody>
      </p:sp>
      <p:sp>
        <p:nvSpPr>
          <p:cNvPr id="28" name="TextBox 27">
            <a:extLst>
              <a:ext uri="{FF2B5EF4-FFF2-40B4-BE49-F238E27FC236}">
                <a16:creationId xmlns:a16="http://schemas.microsoft.com/office/drawing/2014/main" id="{5301BC26-50B4-F3BF-B91E-BEAF13FAE92E}"/>
              </a:ext>
            </a:extLst>
          </p:cNvPr>
          <p:cNvSpPr txBox="1"/>
          <p:nvPr/>
        </p:nvSpPr>
        <p:spPr>
          <a:xfrm>
            <a:off x="4529051" y="608553"/>
            <a:ext cx="964867" cy="369332"/>
          </a:xfrm>
          <a:prstGeom prst="rect">
            <a:avLst/>
          </a:prstGeom>
          <a:noFill/>
        </p:spPr>
        <p:txBody>
          <a:bodyPr wrap="square" rtlCol="0">
            <a:spAutoFit/>
          </a:bodyPr>
          <a:lstStyle/>
          <a:p>
            <a:r>
              <a:rPr lang="en-US"/>
              <a:t>\Folder</a:t>
            </a:r>
          </a:p>
        </p:txBody>
      </p:sp>
      <p:sp>
        <p:nvSpPr>
          <p:cNvPr id="29" name="TextBox 28">
            <a:extLst>
              <a:ext uri="{FF2B5EF4-FFF2-40B4-BE49-F238E27FC236}">
                <a16:creationId xmlns:a16="http://schemas.microsoft.com/office/drawing/2014/main" id="{B3AB1B5B-8CE3-0FF3-E0EA-19BA8FD57B21}"/>
              </a:ext>
            </a:extLst>
          </p:cNvPr>
          <p:cNvSpPr txBox="1"/>
          <p:nvPr/>
        </p:nvSpPr>
        <p:spPr>
          <a:xfrm>
            <a:off x="5232073" y="608553"/>
            <a:ext cx="964867" cy="369332"/>
          </a:xfrm>
          <a:prstGeom prst="rect">
            <a:avLst/>
          </a:prstGeom>
          <a:noFill/>
        </p:spPr>
        <p:txBody>
          <a:bodyPr wrap="square" rtlCol="0">
            <a:spAutoFit/>
          </a:bodyPr>
          <a:lstStyle/>
          <a:p>
            <a:r>
              <a:rPr lang="en-US"/>
              <a:t>\Folder</a:t>
            </a:r>
          </a:p>
        </p:txBody>
      </p:sp>
      <p:grpSp>
        <p:nvGrpSpPr>
          <p:cNvPr id="32" name="Group 31">
            <a:extLst>
              <a:ext uri="{FF2B5EF4-FFF2-40B4-BE49-F238E27FC236}">
                <a16:creationId xmlns:a16="http://schemas.microsoft.com/office/drawing/2014/main" id="{AF6A1762-BCD2-9E37-8E89-AD1B0572E4D9}"/>
              </a:ext>
            </a:extLst>
          </p:cNvPr>
          <p:cNvGrpSpPr/>
          <p:nvPr/>
        </p:nvGrpSpPr>
        <p:grpSpPr>
          <a:xfrm>
            <a:off x="6021311" y="1370765"/>
            <a:ext cx="973805" cy="369332"/>
            <a:chOff x="6021311" y="1370765"/>
            <a:chExt cx="973805" cy="369332"/>
          </a:xfrm>
        </p:grpSpPr>
        <p:sp>
          <p:nvSpPr>
            <p:cNvPr id="30" name="TextBox 29">
              <a:extLst>
                <a:ext uri="{FF2B5EF4-FFF2-40B4-BE49-F238E27FC236}">
                  <a16:creationId xmlns:a16="http://schemas.microsoft.com/office/drawing/2014/main" id="{D15DFDBC-8E46-3673-860D-9CD0046F6FB4}"/>
                </a:ext>
              </a:extLst>
            </p:cNvPr>
            <p:cNvSpPr txBox="1"/>
            <p:nvPr/>
          </p:nvSpPr>
          <p:spPr>
            <a:xfrm>
              <a:off x="6171587" y="1370765"/>
              <a:ext cx="823529" cy="369332"/>
            </a:xfrm>
            <a:prstGeom prst="rect">
              <a:avLst/>
            </a:prstGeom>
            <a:noFill/>
          </p:spPr>
          <p:txBody>
            <a:bodyPr wrap="square" rtlCol="0">
              <a:spAutoFit/>
            </a:bodyPr>
            <a:lstStyle/>
            <a:p>
              <a:r>
                <a:rPr lang="en-US"/>
                <a:t>Folder</a:t>
              </a:r>
            </a:p>
          </p:txBody>
        </p:sp>
        <p:pic>
          <p:nvPicPr>
            <p:cNvPr id="31" name="Picture Placeholder 5" descr="A screenshot of a computer&#10;&#10;Description automatically generated">
              <a:extLst>
                <a:ext uri="{FF2B5EF4-FFF2-40B4-BE49-F238E27FC236}">
                  <a16:creationId xmlns:a16="http://schemas.microsoft.com/office/drawing/2014/main" id="{980C32D2-FD51-0428-115A-B7018B02E7A5}"/>
                </a:ext>
              </a:extLst>
            </p:cNvPr>
            <p:cNvPicPr>
              <a:picLocks noChangeAspect="1"/>
            </p:cNvPicPr>
            <p:nvPr/>
          </p:nvPicPr>
          <p:blipFill rotWithShape="1">
            <a:blip r:embed="rId4">
              <a:extLst>
                <a:ext uri="{28A0092B-C50C-407E-A947-70E740481C1C}">
                  <a14:useLocalDpi xmlns:a14="http://schemas.microsoft.com/office/drawing/2010/main" val="0"/>
                </a:ext>
              </a:extLst>
            </a:blip>
            <a:srcRect l="38449" t="13680" r="59498" b="82916"/>
            <a:stretch/>
          </p:blipFill>
          <p:spPr>
            <a:xfrm>
              <a:off x="6021311" y="1482134"/>
              <a:ext cx="180976" cy="158750"/>
            </a:xfrm>
            <a:prstGeom prst="roundRect">
              <a:avLst>
                <a:gd name="adj" fmla="val 4755"/>
              </a:avLst>
            </a:prstGeom>
          </p:spPr>
        </p:pic>
      </p:grpSp>
      <p:sp>
        <p:nvSpPr>
          <p:cNvPr id="2" name="TextBox 1">
            <a:extLst>
              <a:ext uri="{FF2B5EF4-FFF2-40B4-BE49-F238E27FC236}">
                <a16:creationId xmlns:a16="http://schemas.microsoft.com/office/drawing/2014/main" id="{E4886BAC-AB59-01F3-7499-486AF752C578}"/>
              </a:ext>
            </a:extLst>
          </p:cNvPr>
          <p:cNvSpPr txBox="1"/>
          <p:nvPr/>
        </p:nvSpPr>
        <p:spPr>
          <a:xfrm>
            <a:off x="5931558" y="608553"/>
            <a:ext cx="964867" cy="369332"/>
          </a:xfrm>
          <a:prstGeom prst="rect">
            <a:avLst/>
          </a:prstGeom>
          <a:noFill/>
        </p:spPr>
        <p:txBody>
          <a:bodyPr wrap="square" rtlCol="0">
            <a:spAutoFit/>
          </a:bodyPr>
          <a:lstStyle/>
          <a:p>
            <a:r>
              <a:rPr lang="en-US"/>
              <a:t>\Folder</a:t>
            </a:r>
          </a:p>
        </p:txBody>
      </p:sp>
      <p:grpSp>
        <p:nvGrpSpPr>
          <p:cNvPr id="3" name="Group 2">
            <a:extLst>
              <a:ext uri="{FF2B5EF4-FFF2-40B4-BE49-F238E27FC236}">
                <a16:creationId xmlns:a16="http://schemas.microsoft.com/office/drawing/2014/main" id="{848C1ECC-E1DE-FFFF-BD37-0BC5A31E9CDF}"/>
              </a:ext>
            </a:extLst>
          </p:cNvPr>
          <p:cNvGrpSpPr/>
          <p:nvPr/>
        </p:nvGrpSpPr>
        <p:grpSpPr>
          <a:xfrm>
            <a:off x="6944641" y="1370765"/>
            <a:ext cx="973805" cy="369332"/>
            <a:chOff x="6021311" y="1370765"/>
            <a:chExt cx="973805" cy="369332"/>
          </a:xfrm>
        </p:grpSpPr>
        <p:sp>
          <p:nvSpPr>
            <p:cNvPr id="4" name="TextBox 3">
              <a:extLst>
                <a:ext uri="{FF2B5EF4-FFF2-40B4-BE49-F238E27FC236}">
                  <a16:creationId xmlns:a16="http://schemas.microsoft.com/office/drawing/2014/main" id="{1853E1B7-CBC2-6569-23F8-223FBD35C320}"/>
                </a:ext>
              </a:extLst>
            </p:cNvPr>
            <p:cNvSpPr txBox="1"/>
            <p:nvPr/>
          </p:nvSpPr>
          <p:spPr>
            <a:xfrm>
              <a:off x="6171587" y="1370765"/>
              <a:ext cx="823529" cy="369332"/>
            </a:xfrm>
            <a:prstGeom prst="rect">
              <a:avLst/>
            </a:prstGeom>
            <a:noFill/>
          </p:spPr>
          <p:txBody>
            <a:bodyPr wrap="square" rtlCol="0">
              <a:spAutoFit/>
            </a:bodyPr>
            <a:lstStyle/>
            <a:p>
              <a:r>
                <a:rPr lang="en-US"/>
                <a:t>Folder</a:t>
              </a:r>
            </a:p>
          </p:txBody>
        </p:sp>
        <p:pic>
          <p:nvPicPr>
            <p:cNvPr id="5" name="Picture Placeholder 5" descr="A screenshot of a computer&#10;&#10;Description automatically generated">
              <a:extLst>
                <a:ext uri="{FF2B5EF4-FFF2-40B4-BE49-F238E27FC236}">
                  <a16:creationId xmlns:a16="http://schemas.microsoft.com/office/drawing/2014/main" id="{8D531BD9-33B3-7F98-4F0A-4AF16111947B}"/>
                </a:ext>
              </a:extLst>
            </p:cNvPr>
            <p:cNvPicPr>
              <a:picLocks noChangeAspect="1"/>
            </p:cNvPicPr>
            <p:nvPr/>
          </p:nvPicPr>
          <p:blipFill rotWithShape="1">
            <a:blip r:embed="rId4">
              <a:extLst>
                <a:ext uri="{28A0092B-C50C-407E-A947-70E740481C1C}">
                  <a14:useLocalDpi xmlns:a14="http://schemas.microsoft.com/office/drawing/2010/main" val="0"/>
                </a:ext>
              </a:extLst>
            </a:blip>
            <a:srcRect l="38449" t="13680" r="59498" b="82916"/>
            <a:stretch/>
          </p:blipFill>
          <p:spPr>
            <a:xfrm>
              <a:off x="6021311" y="1482134"/>
              <a:ext cx="180976" cy="158750"/>
            </a:xfrm>
            <a:prstGeom prst="roundRect">
              <a:avLst>
                <a:gd name="adj" fmla="val 4755"/>
              </a:avLst>
            </a:prstGeom>
          </p:spPr>
        </p:pic>
      </p:grpSp>
      <p:sp>
        <p:nvSpPr>
          <p:cNvPr id="8" name="TextBox 7">
            <a:extLst>
              <a:ext uri="{FF2B5EF4-FFF2-40B4-BE49-F238E27FC236}">
                <a16:creationId xmlns:a16="http://schemas.microsoft.com/office/drawing/2014/main" id="{BF7E52EC-7C23-5B25-9817-1F8BFF0F6F38}"/>
              </a:ext>
            </a:extLst>
          </p:cNvPr>
          <p:cNvSpPr txBox="1"/>
          <p:nvPr/>
        </p:nvSpPr>
        <p:spPr>
          <a:xfrm>
            <a:off x="6634580" y="608553"/>
            <a:ext cx="964867" cy="369332"/>
          </a:xfrm>
          <a:prstGeom prst="rect">
            <a:avLst/>
          </a:prstGeom>
          <a:noFill/>
        </p:spPr>
        <p:txBody>
          <a:bodyPr wrap="square" rtlCol="0">
            <a:spAutoFit/>
          </a:bodyPr>
          <a:lstStyle/>
          <a:p>
            <a:r>
              <a:rPr lang="en-US"/>
              <a:t>\Folder</a:t>
            </a:r>
          </a:p>
        </p:txBody>
      </p:sp>
      <p:sp>
        <p:nvSpPr>
          <p:cNvPr id="9" name="TextBox 8">
            <a:extLst>
              <a:ext uri="{FF2B5EF4-FFF2-40B4-BE49-F238E27FC236}">
                <a16:creationId xmlns:a16="http://schemas.microsoft.com/office/drawing/2014/main" id="{7041B875-C047-3D40-830A-C81A73B92AB6}"/>
              </a:ext>
            </a:extLst>
          </p:cNvPr>
          <p:cNvSpPr txBox="1"/>
          <p:nvPr/>
        </p:nvSpPr>
        <p:spPr>
          <a:xfrm>
            <a:off x="7334065" y="620442"/>
            <a:ext cx="964867" cy="369332"/>
          </a:xfrm>
          <a:prstGeom prst="rect">
            <a:avLst/>
          </a:prstGeom>
          <a:noFill/>
        </p:spPr>
        <p:txBody>
          <a:bodyPr wrap="square" rtlCol="0">
            <a:spAutoFit/>
          </a:bodyPr>
          <a:lstStyle/>
          <a:p>
            <a:r>
              <a:rPr lang="en-US"/>
              <a:t>\Folder</a:t>
            </a:r>
          </a:p>
        </p:txBody>
      </p:sp>
    </p:spTree>
    <p:extLst>
      <p:ext uri="{BB962C8B-B14F-4D97-AF65-F5344CB8AC3E}">
        <p14:creationId xmlns:p14="http://schemas.microsoft.com/office/powerpoint/2010/main" val="66565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10"/>
                            </p:stCondLst>
                            <p:childTnLst>
                              <p:par>
                                <p:cTn id="8" presetID="1" presetClass="exit" presetSubtype="0" fill="hold" grpId="1" nodeType="afterEffect">
                                  <p:stCondLst>
                                    <p:cond delay="500"/>
                                  </p:stCondLst>
                                  <p:childTnLst>
                                    <p:set>
                                      <p:cBhvr>
                                        <p:cTn id="9" dur="1" fill="hold">
                                          <p:stCondLst>
                                            <p:cond delay="9"/>
                                          </p:stCondLst>
                                        </p:cTn>
                                        <p:tgtEl>
                                          <p:spTgt spid="18"/>
                                        </p:tgtEl>
                                        <p:attrNameLst>
                                          <p:attrName>style.visibility</p:attrName>
                                        </p:attrNameLst>
                                      </p:cBhvr>
                                      <p:to>
                                        <p:strVal val="hidden"/>
                                      </p:to>
                                    </p:set>
                                  </p:childTnLst>
                                </p:cTn>
                              </p:par>
                            </p:childTnLst>
                          </p:cTn>
                        </p:par>
                        <p:par>
                          <p:cTn id="10" fill="hold">
                            <p:stCondLst>
                              <p:cond delay="520"/>
                            </p:stCondLst>
                            <p:childTnLst>
                              <p:par>
                                <p:cTn id="11" presetID="1" presetClass="exit" presetSubtype="0" fill="hold" nodeType="after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par>
                          <p:cTn id="13" fill="hold">
                            <p:stCondLst>
                              <p:cond delay="520"/>
                            </p:stCondLst>
                            <p:childTnLst>
                              <p:par>
                                <p:cTn id="14" presetID="1" presetClass="entr" presetSubtype="0" fill="hold"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p:stCondLst>
                              <p:cond delay="1020"/>
                            </p:stCondLst>
                            <p:childTnLst>
                              <p:par>
                                <p:cTn id="21" presetID="1" presetClass="entr" presetSubtype="0" fill="hold" grpId="2" nodeType="afterEffect">
                                  <p:stCondLst>
                                    <p:cond delay="500"/>
                                  </p:stCondLst>
                                  <p:childTnLst>
                                    <p:set>
                                      <p:cBhvr>
                                        <p:cTn id="2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3" fill="hold">
                            <p:stCondLst>
                              <p:cond delay="1520"/>
                            </p:stCondLst>
                            <p:childTnLst>
                              <p:par>
                                <p:cTn id="24" presetID="1" presetClass="exit" presetSubtype="0" fill="hold" grpId="3" nodeType="afterEffect">
                                  <p:stCondLst>
                                    <p:cond delay="500"/>
                                  </p:stCondLst>
                                  <p:childTnLst>
                                    <p:set>
                                      <p:cBhvr>
                                        <p:cTn id="25" dur="1" fill="hold">
                                          <p:stCondLst>
                                            <p:cond delay="0"/>
                                          </p:stCondLst>
                                        </p:cTn>
                                        <p:tgtEl>
                                          <p:spTgt spid="18"/>
                                        </p:tgtEl>
                                        <p:attrNameLst>
                                          <p:attrName>style.visibility</p:attrName>
                                        </p:attrNameLst>
                                      </p:cBhvr>
                                      <p:to>
                                        <p:strVal val="hidden"/>
                                      </p:to>
                                    </p:set>
                                  </p:childTnLst>
                                </p:cTn>
                              </p:par>
                            </p:childTnLst>
                          </p:cTn>
                        </p:par>
                        <p:par>
                          <p:cTn id="26" fill="hold">
                            <p:stCondLst>
                              <p:cond delay="2020"/>
                            </p:stCondLst>
                            <p:childTnLst>
                              <p:par>
                                <p:cTn id="27" presetID="1" presetClass="exit" presetSubtype="0" fill="hold" nodeType="after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par>
                          <p:cTn id="29" fill="hold">
                            <p:stCondLst>
                              <p:cond delay="2020"/>
                            </p:stCondLst>
                            <p:childTnLst>
                              <p:par>
                                <p:cTn id="30" presetID="1" presetClass="entr" presetSubtype="0" fill="hold" nodeType="afterEffect">
                                  <p:stCondLst>
                                    <p:cond delay="5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nodeType="withEffect">
                                  <p:stCondLst>
                                    <p:cond delay="50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2520"/>
                            </p:stCondLst>
                            <p:childTnLst>
                              <p:par>
                                <p:cTn id="37" presetID="1" presetClass="entr" presetSubtype="0" fill="hold" grpId="4" nodeType="afterEffect">
                                  <p:stCondLst>
                                    <p:cond delay="500"/>
                                  </p:stCondLst>
                                  <p:childTnLst>
                                    <p:set>
                                      <p:cBhvr>
                                        <p:cTn id="3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39" fill="hold">
                            <p:stCondLst>
                              <p:cond delay="3020"/>
                            </p:stCondLst>
                            <p:childTnLst>
                              <p:par>
                                <p:cTn id="40" presetID="1" presetClass="exit" presetSubtype="0" fill="hold" grpId="5" nodeType="afterEffect">
                                  <p:stCondLst>
                                    <p:cond delay="500"/>
                                  </p:stCondLst>
                                  <p:childTnLst>
                                    <p:set>
                                      <p:cBhvr>
                                        <p:cTn id="41" dur="1" fill="hold">
                                          <p:stCondLst>
                                            <p:cond delay="0"/>
                                          </p:stCondLst>
                                        </p:cTn>
                                        <p:tgtEl>
                                          <p:spTgt spid="18"/>
                                        </p:tgtEl>
                                        <p:attrNameLst>
                                          <p:attrName>style.visibility</p:attrName>
                                        </p:attrNameLst>
                                      </p:cBhvr>
                                      <p:to>
                                        <p:strVal val="hidden"/>
                                      </p:to>
                                    </p:set>
                                  </p:childTnLst>
                                </p:cTn>
                              </p:par>
                              <p:par>
                                <p:cTn id="42" presetID="1" presetClass="exit" presetSubtype="0" fill="hold" nodeType="withEffect">
                                  <p:stCondLst>
                                    <p:cond delay="500"/>
                                  </p:stCondLst>
                                  <p:childTnLst>
                                    <p:set>
                                      <p:cBhvr>
                                        <p:cTn id="43" dur="1" fill="hold">
                                          <p:stCondLst>
                                            <p:cond delay="0"/>
                                          </p:stCondLst>
                                        </p:cTn>
                                        <p:tgtEl>
                                          <p:spTgt spid="22"/>
                                        </p:tgtEl>
                                        <p:attrNameLst>
                                          <p:attrName>style.visibility</p:attrName>
                                        </p:attrNameLst>
                                      </p:cBhvr>
                                      <p:to>
                                        <p:strVal val="hidden"/>
                                      </p:to>
                                    </p:set>
                                  </p:childTnLst>
                                </p:cTn>
                              </p:par>
                            </p:childTnLst>
                          </p:cTn>
                        </p:par>
                        <p:par>
                          <p:cTn id="44" fill="hold">
                            <p:stCondLst>
                              <p:cond delay="3520"/>
                            </p:stCondLst>
                            <p:childTnLst>
                              <p:par>
                                <p:cTn id="45" presetID="1" presetClass="entr" presetSubtype="0" fill="hold" nodeType="afterEffect">
                                  <p:stCondLst>
                                    <p:cond delay="50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500"/>
                                  </p:stCondLst>
                                  <p:childTnLst>
                                    <p:set>
                                      <p:cBhvr>
                                        <p:cTn id="50" dur="1" fill="hold">
                                          <p:stCondLst>
                                            <p:cond delay="0"/>
                                          </p:stCondLst>
                                        </p:cTn>
                                        <p:tgtEl>
                                          <p:spTgt spid="3"/>
                                        </p:tgtEl>
                                        <p:attrNameLst>
                                          <p:attrName>style.visibility</p:attrName>
                                        </p:attrNameLst>
                                      </p:cBhvr>
                                      <p:to>
                                        <p:strVal val="visible"/>
                                      </p:to>
                                    </p:set>
                                  </p:childTnLst>
                                </p:cTn>
                              </p:par>
                            </p:childTnLst>
                          </p:cTn>
                        </p:par>
                        <p:par>
                          <p:cTn id="51" fill="hold">
                            <p:stCondLst>
                              <p:cond delay="4020"/>
                            </p:stCondLst>
                            <p:childTnLst>
                              <p:par>
                                <p:cTn id="52" presetID="1" presetClass="entr" presetSubtype="0" fill="hold" grpId="6" nodeType="afterEffect">
                                  <p:stCondLst>
                                    <p:cond delay="500"/>
                                  </p:stCondLst>
                                  <p:childTnLst>
                                    <p:set>
                                      <p:cBhvr>
                                        <p:cTn id="53"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4" fill="hold">
                            <p:stCondLst>
                              <p:cond delay="4520"/>
                            </p:stCondLst>
                            <p:childTnLst>
                              <p:par>
                                <p:cTn id="55" presetID="1" presetClass="exit" presetSubtype="0" fill="hold" grpId="7" nodeType="afterEffect">
                                  <p:stCondLst>
                                    <p:cond delay="500"/>
                                  </p:stCondLst>
                                  <p:childTnLst>
                                    <p:set>
                                      <p:cBhvr>
                                        <p:cTn id="56" dur="1" fill="hold">
                                          <p:stCondLst>
                                            <p:cond delay="0"/>
                                          </p:stCondLst>
                                        </p:cTn>
                                        <p:tgtEl>
                                          <p:spTgt spid="18"/>
                                        </p:tgtEl>
                                        <p:attrNameLst>
                                          <p:attrName>style.visibility</p:attrName>
                                        </p:attrNameLst>
                                      </p:cBhvr>
                                      <p:to>
                                        <p:strVal val="hidden"/>
                                      </p:to>
                                    </p:set>
                                  </p:childTnLst>
                                </p:cTn>
                              </p:par>
                            </p:childTnLst>
                          </p:cTn>
                        </p:par>
                        <p:par>
                          <p:cTn id="57" fill="hold">
                            <p:stCondLst>
                              <p:cond delay="5020"/>
                            </p:stCondLst>
                            <p:childTnLst>
                              <p:par>
                                <p:cTn id="58" presetID="1" presetClass="exit" presetSubtype="0" fill="hold" nodeType="after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par>
                          <p:cTn id="60" fill="hold">
                            <p:stCondLst>
                              <p:cond delay="5020"/>
                            </p:stCondLst>
                            <p:childTnLst>
                              <p:par>
                                <p:cTn id="61" presetID="1" presetClass="entr" presetSubtype="0" fill="hold" nodeType="afterEffect">
                                  <p:stCondLst>
                                    <p:cond delay="50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8"/>
                                        </p:tgtEl>
                                        <p:attrNameLst>
                                          <p:attrName>style.visibility</p:attrName>
                                        </p:attrNameLst>
                                      </p:cBhvr>
                                      <p:to>
                                        <p:strVal val="visible"/>
                                      </p:to>
                                    </p:set>
                                  </p:childTnLst>
                                </p:cTn>
                              </p:par>
                            </p:childTnLst>
                          </p:cTn>
                        </p:par>
                        <p:par>
                          <p:cTn id="65" fill="hold">
                            <p:stCondLst>
                              <p:cond delay="5520"/>
                            </p:stCondLst>
                            <p:childTnLst>
                              <p:par>
                                <p:cTn id="66" presetID="1" presetClass="entr" presetSubtype="0" fill="hold" grpId="8" nodeType="afterEffect">
                                  <p:stCondLst>
                                    <p:cond delay="500"/>
                                  </p:stCondLst>
                                  <p:childTnLst>
                                    <p:set>
                                      <p:cBhvr>
                                        <p:cTn id="6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68" fill="hold">
                            <p:stCondLst>
                              <p:cond delay="6020"/>
                            </p:stCondLst>
                            <p:childTnLst>
                              <p:par>
                                <p:cTn id="69" presetID="1" presetClass="exit" presetSubtype="0" fill="hold" grpId="9" nodeType="afterEffect">
                                  <p:stCondLst>
                                    <p:cond delay="50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nodeType="withEffect">
                                  <p:stCondLst>
                                    <p:cond delay="500"/>
                                  </p:stCondLst>
                                  <p:childTnLst>
                                    <p:set>
                                      <p:cBhvr>
                                        <p:cTn id="72" dur="1" fill="hold">
                                          <p:stCondLst>
                                            <p:cond delay="0"/>
                                          </p:stCondLst>
                                        </p:cTn>
                                        <p:tgtEl>
                                          <p:spTgt spid="22"/>
                                        </p:tgtEl>
                                        <p:attrNameLst>
                                          <p:attrName>style.visibility</p:attrName>
                                        </p:attrNameLst>
                                      </p:cBhvr>
                                      <p:to>
                                        <p:strVal val="hidden"/>
                                      </p:to>
                                    </p:set>
                                  </p:childTnLst>
                                </p:cTn>
                              </p:par>
                            </p:childTnLst>
                          </p:cTn>
                        </p:par>
                        <p:par>
                          <p:cTn id="73" fill="hold">
                            <p:stCondLst>
                              <p:cond delay="6520"/>
                            </p:stCondLst>
                            <p:childTnLst>
                              <p:par>
                                <p:cTn id="74" presetID="1" presetClass="entr" presetSubtype="0" fill="hold" nodeType="afterEffect">
                                  <p:stCondLst>
                                    <p:cond delay="500"/>
                                  </p:stCondLst>
                                  <p:childTnLst>
                                    <p:set>
                                      <p:cBhvr>
                                        <p:cTn id="75" dur="1" fill="hold">
                                          <p:stCondLst>
                                            <p:cond delay="0"/>
                                          </p:stCondLst>
                                        </p:cTn>
                                        <p:tgtEl>
                                          <p:spTgt spid="22"/>
                                        </p:tgtEl>
                                        <p:attrNameLst>
                                          <p:attrName>style.visibility</p:attrName>
                                        </p:attrNameLst>
                                      </p:cBhvr>
                                      <p:to>
                                        <p:strVal val="visible"/>
                                      </p:to>
                                    </p:set>
                                  </p:childTnLst>
                                </p:cTn>
                              </p:par>
                              <p:par>
                                <p:cTn id="76" presetID="1" presetClass="entr" presetSubtype="0" fill="hold" grpId="0" nodeType="withEffect">
                                  <p:stCondLst>
                                    <p:cond delay="500"/>
                                  </p:stCondLst>
                                  <p:childTnLst>
                                    <p:set>
                                      <p:cBhvr>
                                        <p:cTn id="77" dur="1" fill="hold">
                                          <p:stCondLst>
                                            <p:cond delay="0"/>
                                          </p:stCondLst>
                                        </p:cTn>
                                        <p:tgtEl>
                                          <p:spTgt spid="9"/>
                                        </p:tgtEl>
                                        <p:attrNameLst>
                                          <p:attrName>style.visibility</p:attrName>
                                        </p:attrNameLst>
                                      </p:cBhvr>
                                      <p:to>
                                        <p:strVal val="visible"/>
                                      </p:to>
                                    </p:set>
                                  </p:childTnLst>
                                </p:cTn>
                              </p:par>
                            </p:childTnLst>
                          </p:cTn>
                        </p:par>
                        <p:par>
                          <p:cTn id="78" fill="hold">
                            <p:stCondLst>
                              <p:cond delay="7020"/>
                            </p:stCondLst>
                            <p:childTnLst>
                              <p:par>
                                <p:cTn id="79" presetID="1" presetClass="entr" presetSubtype="0" fill="hold" grpId="10" nodeType="afterEffect">
                                  <p:stCondLst>
                                    <p:cond delay="500"/>
                                  </p:stCondLst>
                                  <p:childTnLst>
                                    <p:set>
                                      <p:cBhvr>
                                        <p:cTn id="80"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26" grpId="0"/>
      <p:bldP spid="28" grpId="0"/>
      <p:bldP spid="29" grpId="0"/>
      <p:bldP spid="2"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omputer&#10;&#10;Description automatically generated">
            <a:extLst>
              <a:ext uri="{FF2B5EF4-FFF2-40B4-BE49-F238E27FC236}">
                <a16:creationId xmlns:a16="http://schemas.microsoft.com/office/drawing/2014/main" id="{D1118F63-53BE-ED3E-E1F3-EF8A7D75E1B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92" t="-5961" r="92" b="5961"/>
          <a:stretch/>
        </p:blipFill>
        <p:spPr>
          <a:xfrm>
            <a:off x="1695450" y="558800"/>
            <a:ext cx="8801100" cy="4664075"/>
          </a:xfrm>
        </p:spPr>
      </p:pic>
      <p:sp>
        <p:nvSpPr>
          <p:cNvPr id="18" name="Rectangle: Rounded Corners 17">
            <a:extLst>
              <a:ext uri="{FF2B5EF4-FFF2-40B4-BE49-F238E27FC236}">
                <a16:creationId xmlns:a16="http://schemas.microsoft.com/office/drawing/2014/main" id="{5BF5F42C-1CC0-C18A-5F31-9051E010DF97}"/>
              </a:ext>
            </a:extLst>
          </p:cNvPr>
          <p:cNvSpPr/>
          <p:nvPr/>
        </p:nvSpPr>
        <p:spPr>
          <a:xfrm>
            <a:off x="3730644" y="2054203"/>
            <a:ext cx="1596815" cy="1673268"/>
          </a:xfrm>
          <a:prstGeom prst="roundRect">
            <a:avLst>
              <a:gd name="adj" fmla="val 3273"/>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0486C47-55EB-48EE-FBC2-544C4059067F}"/>
              </a:ext>
            </a:extLst>
          </p:cNvPr>
          <p:cNvSpPr txBox="1"/>
          <p:nvPr/>
        </p:nvSpPr>
        <p:spPr>
          <a:xfrm>
            <a:off x="2080779" y="609866"/>
            <a:ext cx="2713654" cy="369332"/>
          </a:xfrm>
          <a:prstGeom prst="rect">
            <a:avLst/>
          </a:prstGeom>
          <a:noFill/>
        </p:spPr>
        <p:txBody>
          <a:bodyPr wrap="square" rtlCol="0">
            <a:spAutoFit/>
          </a:bodyPr>
          <a:lstStyle/>
          <a:p>
            <a:r>
              <a:rPr lang="en-US"/>
              <a:t>C:\Users\user\Documents</a:t>
            </a:r>
          </a:p>
        </p:txBody>
      </p:sp>
      <p:pic>
        <p:nvPicPr>
          <p:cNvPr id="25" name="Picture 24" descr="A yellow folder with a white paper inside&#10;&#10;Description automatically generated">
            <a:extLst>
              <a:ext uri="{FF2B5EF4-FFF2-40B4-BE49-F238E27FC236}">
                <a16:creationId xmlns:a16="http://schemas.microsoft.com/office/drawing/2014/main" id="{94C33BFE-6ADA-3C88-8BD5-603C2DD60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586" y="660936"/>
            <a:ext cx="267193" cy="267193"/>
          </a:xfrm>
          <a:prstGeom prst="rect">
            <a:avLst/>
          </a:prstGeom>
        </p:spPr>
      </p:pic>
      <p:sp>
        <p:nvSpPr>
          <p:cNvPr id="27" name="Rectangle 26">
            <a:extLst>
              <a:ext uri="{FF2B5EF4-FFF2-40B4-BE49-F238E27FC236}">
                <a16:creationId xmlns:a16="http://schemas.microsoft.com/office/drawing/2014/main" id="{09D58CD5-3EE8-E24B-EA1C-9FED0D30B83A}"/>
              </a:ext>
            </a:extLst>
          </p:cNvPr>
          <p:cNvSpPr/>
          <p:nvPr/>
        </p:nvSpPr>
        <p:spPr>
          <a:xfrm>
            <a:off x="5288270" y="1426449"/>
            <a:ext cx="556029" cy="2579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6" name="TextBox 25">
            <a:extLst>
              <a:ext uri="{FF2B5EF4-FFF2-40B4-BE49-F238E27FC236}">
                <a16:creationId xmlns:a16="http://schemas.microsoft.com/office/drawing/2014/main" id="{0423506D-0307-932C-BBD0-54A788B6C652}"/>
              </a:ext>
            </a:extLst>
          </p:cNvPr>
          <p:cNvSpPr txBox="1"/>
          <p:nvPr/>
        </p:nvSpPr>
        <p:spPr>
          <a:xfrm>
            <a:off x="5272471" y="1370765"/>
            <a:ext cx="823529" cy="369332"/>
          </a:xfrm>
          <a:prstGeom prst="rect">
            <a:avLst/>
          </a:prstGeom>
          <a:noFill/>
        </p:spPr>
        <p:txBody>
          <a:bodyPr wrap="square" rtlCol="0">
            <a:spAutoFit/>
          </a:bodyPr>
          <a:lstStyle/>
          <a:p>
            <a:r>
              <a:rPr lang="en-US"/>
              <a:t>Folder</a:t>
            </a:r>
          </a:p>
        </p:txBody>
      </p:sp>
      <p:sp>
        <p:nvSpPr>
          <p:cNvPr id="28" name="TextBox 27">
            <a:extLst>
              <a:ext uri="{FF2B5EF4-FFF2-40B4-BE49-F238E27FC236}">
                <a16:creationId xmlns:a16="http://schemas.microsoft.com/office/drawing/2014/main" id="{5301BC26-50B4-F3BF-B91E-BEAF13FAE92E}"/>
              </a:ext>
            </a:extLst>
          </p:cNvPr>
          <p:cNvSpPr txBox="1"/>
          <p:nvPr/>
        </p:nvSpPr>
        <p:spPr>
          <a:xfrm>
            <a:off x="4529051" y="608553"/>
            <a:ext cx="964867" cy="369332"/>
          </a:xfrm>
          <a:prstGeom prst="rect">
            <a:avLst/>
          </a:prstGeom>
          <a:noFill/>
        </p:spPr>
        <p:txBody>
          <a:bodyPr wrap="square" rtlCol="0">
            <a:spAutoFit/>
          </a:bodyPr>
          <a:lstStyle/>
          <a:p>
            <a:r>
              <a:rPr lang="en-US"/>
              <a:t>\Folder</a:t>
            </a:r>
          </a:p>
        </p:txBody>
      </p:sp>
      <p:sp>
        <p:nvSpPr>
          <p:cNvPr id="29" name="TextBox 28">
            <a:extLst>
              <a:ext uri="{FF2B5EF4-FFF2-40B4-BE49-F238E27FC236}">
                <a16:creationId xmlns:a16="http://schemas.microsoft.com/office/drawing/2014/main" id="{B3AB1B5B-8CE3-0FF3-E0EA-19BA8FD57B21}"/>
              </a:ext>
            </a:extLst>
          </p:cNvPr>
          <p:cNvSpPr txBox="1"/>
          <p:nvPr/>
        </p:nvSpPr>
        <p:spPr>
          <a:xfrm>
            <a:off x="5232073" y="608553"/>
            <a:ext cx="964867" cy="369332"/>
          </a:xfrm>
          <a:prstGeom prst="rect">
            <a:avLst/>
          </a:prstGeom>
          <a:noFill/>
        </p:spPr>
        <p:txBody>
          <a:bodyPr wrap="square" rtlCol="0">
            <a:spAutoFit/>
          </a:bodyPr>
          <a:lstStyle/>
          <a:p>
            <a:r>
              <a:rPr lang="en-US"/>
              <a:t>\Folder</a:t>
            </a:r>
          </a:p>
        </p:txBody>
      </p:sp>
      <p:grpSp>
        <p:nvGrpSpPr>
          <p:cNvPr id="32" name="Group 31">
            <a:extLst>
              <a:ext uri="{FF2B5EF4-FFF2-40B4-BE49-F238E27FC236}">
                <a16:creationId xmlns:a16="http://schemas.microsoft.com/office/drawing/2014/main" id="{AF6A1762-BCD2-9E37-8E89-AD1B0572E4D9}"/>
              </a:ext>
            </a:extLst>
          </p:cNvPr>
          <p:cNvGrpSpPr/>
          <p:nvPr/>
        </p:nvGrpSpPr>
        <p:grpSpPr>
          <a:xfrm>
            <a:off x="6021311" y="1370765"/>
            <a:ext cx="973805" cy="369332"/>
            <a:chOff x="6021311" y="1370765"/>
            <a:chExt cx="973805" cy="369332"/>
          </a:xfrm>
        </p:grpSpPr>
        <p:sp>
          <p:nvSpPr>
            <p:cNvPr id="30" name="TextBox 29">
              <a:extLst>
                <a:ext uri="{FF2B5EF4-FFF2-40B4-BE49-F238E27FC236}">
                  <a16:creationId xmlns:a16="http://schemas.microsoft.com/office/drawing/2014/main" id="{D15DFDBC-8E46-3673-860D-9CD0046F6FB4}"/>
                </a:ext>
              </a:extLst>
            </p:cNvPr>
            <p:cNvSpPr txBox="1"/>
            <p:nvPr/>
          </p:nvSpPr>
          <p:spPr>
            <a:xfrm>
              <a:off x="6171587" y="1370765"/>
              <a:ext cx="823529" cy="369332"/>
            </a:xfrm>
            <a:prstGeom prst="rect">
              <a:avLst/>
            </a:prstGeom>
            <a:noFill/>
          </p:spPr>
          <p:txBody>
            <a:bodyPr wrap="square" rtlCol="0">
              <a:spAutoFit/>
            </a:bodyPr>
            <a:lstStyle/>
            <a:p>
              <a:r>
                <a:rPr lang="en-US"/>
                <a:t>Folder</a:t>
              </a:r>
            </a:p>
          </p:txBody>
        </p:sp>
        <p:pic>
          <p:nvPicPr>
            <p:cNvPr id="31" name="Picture Placeholder 5" descr="A screenshot of a computer&#10;&#10;Description automatically generated">
              <a:extLst>
                <a:ext uri="{FF2B5EF4-FFF2-40B4-BE49-F238E27FC236}">
                  <a16:creationId xmlns:a16="http://schemas.microsoft.com/office/drawing/2014/main" id="{980C32D2-FD51-0428-115A-B7018B02E7A5}"/>
                </a:ext>
              </a:extLst>
            </p:cNvPr>
            <p:cNvPicPr>
              <a:picLocks noChangeAspect="1"/>
            </p:cNvPicPr>
            <p:nvPr/>
          </p:nvPicPr>
          <p:blipFill rotWithShape="1">
            <a:blip r:embed="rId4">
              <a:extLst>
                <a:ext uri="{28A0092B-C50C-407E-A947-70E740481C1C}">
                  <a14:useLocalDpi xmlns:a14="http://schemas.microsoft.com/office/drawing/2010/main" val="0"/>
                </a:ext>
              </a:extLst>
            </a:blip>
            <a:srcRect l="38449" t="13680" r="59498" b="82916"/>
            <a:stretch/>
          </p:blipFill>
          <p:spPr>
            <a:xfrm>
              <a:off x="6021311" y="1482134"/>
              <a:ext cx="180976" cy="158750"/>
            </a:xfrm>
            <a:prstGeom prst="roundRect">
              <a:avLst>
                <a:gd name="adj" fmla="val 4755"/>
              </a:avLst>
            </a:prstGeom>
          </p:spPr>
        </p:pic>
      </p:grpSp>
      <p:sp>
        <p:nvSpPr>
          <p:cNvPr id="2" name="TextBox 1">
            <a:extLst>
              <a:ext uri="{FF2B5EF4-FFF2-40B4-BE49-F238E27FC236}">
                <a16:creationId xmlns:a16="http://schemas.microsoft.com/office/drawing/2014/main" id="{E4886BAC-AB59-01F3-7499-486AF752C578}"/>
              </a:ext>
            </a:extLst>
          </p:cNvPr>
          <p:cNvSpPr txBox="1"/>
          <p:nvPr/>
        </p:nvSpPr>
        <p:spPr>
          <a:xfrm>
            <a:off x="5931558" y="608553"/>
            <a:ext cx="964867" cy="369332"/>
          </a:xfrm>
          <a:prstGeom prst="rect">
            <a:avLst/>
          </a:prstGeom>
          <a:noFill/>
        </p:spPr>
        <p:txBody>
          <a:bodyPr wrap="square" rtlCol="0">
            <a:spAutoFit/>
          </a:bodyPr>
          <a:lstStyle/>
          <a:p>
            <a:r>
              <a:rPr lang="en-US"/>
              <a:t>\Folder</a:t>
            </a:r>
          </a:p>
        </p:txBody>
      </p:sp>
      <p:grpSp>
        <p:nvGrpSpPr>
          <p:cNvPr id="3" name="Group 2">
            <a:extLst>
              <a:ext uri="{FF2B5EF4-FFF2-40B4-BE49-F238E27FC236}">
                <a16:creationId xmlns:a16="http://schemas.microsoft.com/office/drawing/2014/main" id="{848C1ECC-E1DE-FFFF-BD37-0BC5A31E9CDF}"/>
              </a:ext>
            </a:extLst>
          </p:cNvPr>
          <p:cNvGrpSpPr/>
          <p:nvPr/>
        </p:nvGrpSpPr>
        <p:grpSpPr>
          <a:xfrm>
            <a:off x="6944641" y="1370765"/>
            <a:ext cx="973805" cy="369332"/>
            <a:chOff x="6021311" y="1370765"/>
            <a:chExt cx="973805" cy="369332"/>
          </a:xfrm>
        </p:grpSpPr>
        <p:sp>
          <p:nvSpPr>
            <p:cNvPr id="4" name="TextBox 3">
              <a:extLst>
                <a:ext uri="{FF2B5EF4-FFF2-40B4-BE49-F238E27FC236}">
                  <a16:creationId xmlns:a16="http://schemas.microsoft.com/office/drawing/2014/main" id="{1853E1B7-CBC2-6569-23F8-223FBD35C320}"/>
                </a:ext>
              </a:extLst>
            </p:cNvPr>
            <p:cNvSpPr txBox="1"/>
            <p:nvPr/>
          </p:nvSpPr>
          <p:spPr>
            <a:xfrm>
              <a:off x="6171587" y="1370765"/>
              <a:ext cx="823529" cy="369332"/>
            </a:xfrm>
            <a:prstGeom prst="rect">
              <a:avLst/>
            </a:prstGeom>
            <a:noFill/>
          </p:spPr>
          <p:txBody>
            <a:bodyPr wrap="square" rtlCol="0">
              <a:spAutoFit/>
            </a:bodyPr>
            <a:lstStyle/>
            <a:p>
              <a:r>
                <a:rPr lang="en-US"/>
                <a:t>Folder</a:t>
              </a:r>
            </a:p>
          </p:txBody>
        </p:sp>
        <p:pic>
          <p:nvPicPr>
            <p:cNvPr id="5" name="Picture Placeholder 5" descr="A screenshot of a computer&#10;&#10;Description automatically generated">
              <a:extLst>
                <a:ext uri="{FF2B5EF4-FFF2-40B4-BE49-F238E27FC236}">
                  <a16:creationId xmlns:a16="http://schemas.microsoft.com/office/drawing/2014/main" id="{8D531BD9-33B3-7F98-4F0A-4AF16111947B}"/>
                </a:ext>
              </a:extLst>
            </p:cNvPr>
            <p:cNvPicPr>
              <a:picLocks noChangeAspect="1"/>
            </p:cNvPicPr>
            <p:nvPr/>
          </p:nvPicPr>
          <p:blipFill rotWithShape="1">
            <a:blip r:embed="rId4">
              <a:extLst>
                <a:ext uri="{28A0092B-C50C-407E-A947-70E740481C1C}">
                  <a14:useLocalDpi xmlns:a14="http://schemas.microsoft.com/office/drawing/2010/main" val="0"/>
                </a:ext>
              </a:extLst>
            </a:blip>
            <a:srcRect l="38449" t="13680" r="59498" b="82916"/>
            <a:stretch/>
          </p:blipFill>
          <p:spPr>
            <a:xfrm>
              <a:off x="6021311" y="1482134"/>
              <a:ext cx="180976" cy="158750"/>
            </a:xfrm>
            <a:prstGeom prst="roundRect">
              <a:avLst>
                <a:gd name="adj" fmla="val 4755"/>
              </a:avLst>
            </a:prstGeom>
          </p:spPr>
        </p:pic>
      </p:grpSp>
      <p:sp>
        <p:nvSpPr>
          <p:cNvPr id="8" name="TextBox 7">
            <a:extLst>
              <a:ext uri="{FF2B5EF4-FFF2-40B4-BE49-F238E27FC236}">
                <a16:creationId xmlns:a16="http://schemas.microsoft.com/office/drawing/2014/main" id="{BF7E52EC-7C23-5B25-9817-1F8BFF0F6F38}"/>
              </a:ext>
            </a:extLst>
          </p:cNvPr>
          <p:cNvSpPr txBox="1"/>
          <p:nvPr/>
        </p:nvSpPr>
        <p:spPr>
          <a:xfrm>
            <a:off x="6634580" y="608553"/>
            <a:ext cx="964867" cy="369332"/>
          </a:xfrm>
          <a:prstGeom prst="rect">
            <a:avLst/>
          </a:prstGeom>
          <a:noFill/>
        </p:spPr>
        <p:txBody>
          <a:bodyPr wrap="square" rtlCol="0">
            <a:spAutoFit/>
          </a:bodyPr>
          <a:lstStyle/>
          <a:p>
            <a:r>
              <a:rPr lang="en-US"/>
              <a:t>\Folder</a:t>
            </a:r>
          </a:p>
        </p:txBody>
      </p:sp>
      <p:sp>
        <p:nvSpPr>
          <p:cNvPr id="9" name="TextBox 8">
            <a:extLst>
              <a:ext uri="{FF2B5EF4-FFF2-40B4-BE49-F238E27FC236}">
                <a16:creationId xmlns:a16="http://schemas.microsoft.com/office/drawing/2014/main" id="{7041B875-C047-3D40-830A-C81A73B92AB6}"/>
              </a:ext>
            </a:extLst>
          </p:cNvPr>
          <p:cNvSpPr txBox="1"/>
          <p:nvPr/>
        </p:nvSpPr>
        <p:spPr>
          <a:xfrm>
            <a:off x="7334065" y="620442"/>
            <a:ext cx="964867" cy="369332"/>
          </a:xfrm>
          <a:prstGeom prst="rect">
            <a:avLst/>
          </a:prstGeom>
          <a:noFill/>
        </p:spPr>
        <p:txBody>
          <a:bodyPr wrap="square" rtlCol="0">
            <a:spAutoFit/>
          </a:bodyPr>
          <a:lstStyle/>
          <a:p>
            <a:r>
              <a:rPr lang="en-US"/>
              <a:t>\Folder</a:t>
            </a:r>
          </a:p>
        </p:txBody>
      </p:sp>
      <p:pic>
        <p:nvPicPr>
          <p:cNvPr id="11" name="Picture 10">
            <a:extLst>
              <a:ext uri="{FF2B5EF4-FFF2-40B4-BE49-F238E27FC236}">
                <a16:creationId xmlns:a16="http://schemas.microsoft.com/office/drawing/2014/main" id="{50FB9379-6714-4907-530A-A206477BE91C}"/>
              </a:ext>
            </a:extLst>
          </p:cNvPr>
          <p:cNvPicPr>
            <a:picLocks noChangeAspect="1"/>
          </p:cNvPicPr>
          <p:nvPr/>
        </p:nvPicPr>
        <p:blipFill rotWithShape="1">
          <a:blip r:embed="rId6"/>
          <a:srcRect l="4481" t="7071" r="10009" b="3954"/>
          <a:stretch/>
        </p:blipFill>
        <p:spPr>
          <a:xfrm>
            <a:off x="3981450" y="2305051"/>
            <a:ext cx="1028700" cy="1181100"/>
          </a:xfrm>
          <a:prstGeom prst="rect">
            <a:avLst/>
          </a:prstGeom>
        </p:spPr>
      </p:pic>
      <p:grpSp>
        <p:nvGrpSpPr>
          <p:cNvPr id="21" name="Group 20">
            <a:extLst>
              <a:ext uri="{FF2B5EF4-FFF2-40B4-BE49-F238E27FC236}">
                <a16:creationId xmlns:a16="http://schemas.microsoft.com/office/drawing/2014/main" id="{430CBA14-1518-F875-FA9B-2E5B7835CF25}"/>
              </a:ext>
            </a:extLst>
          </p:cNvPr>
          <p:cNvGrpSpPr/>
          <p:nvPr/>
        </p:nvGrpSpPr>
        <p:grpSpPr>
          <a:xfrm>
            <a:off x="3921695" y="2254609"/>
            <a:ext cx="1235398" cy="1266167"/>
            <a:chOff x="8834742" y="1767799"/>
            <a:chExt cx="1072623" cy="1099338"/>
          </a:xfrm>
        </p:grpSpPr>
        <p:sp>
          <p:nvSpPr>
            <p:cNvPr id="23" name="Rectangle 22">
              <a:extLst>
                <a:ext uri="{FF2B5EF4-FFF2-40B4-BE49-F238E27FC236}">
                  <a16:creationId xmlns:a16="http://schemas.microsoft.com/office/drawing/2014/main" id="{93A2F24E-7B2F-A044-637B-E6B44335B108}"/>
                </a:ext>
              </a:extLst>
            </p:cNvPr>
            <p:cNvSpPr/>
            <p:nvPr/>
          </p:nvSpPr>
          <p:spPr>
            <a:xfrm rot="5400000">
              <a:off x="8783458" y="1832816"/>
              <a:ext cx="280594" cy="17802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D77429E-7305-9986-5A90-27574BB7E6EA}"/>
                </a:ext>
              </a:extLst>
            </p:cNvPr>
            <p:cNvSpPr/>
            <p:nvPr/>
          </p:nvSpPr>
          <p:spPr>
            <a:xfrm rot="5400000">
              <a:off x="8783459" y="2637828"/>
              <a:ext cx="28059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4E82976-FFA5-3693-D8CB-D9500A130547}"/>
                </a:ext>
              </a:extLst>
            </p:cNvPr>
            <p:cNvSpPr/>
            <p:nvPr/>
          </p:nvSpPr>
          <p:spPr>
            <a:xfrm rot="2683501">
              <a:off x="9544861" y="1767799"/>
              <a:ext cx="36250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A6E55290-7CAF-285A-B3DE-26C9A40E0580}"/>
              </a:ext>
            </a:extLst>
          </p:cNvPr>
          <p:cNvSpPr txBox="1"/>
          <p:nvPr/>
        </p:nvSpPr>
        <p:spPr>
          <a:xfrm>
            <a:off x="8033550" y="620442"/>
            <a:ext cx="964867" cy="369332"/>
          </a:xfrm>
          <a:prstGeom prst="rect">
            <a:avLst/>
          </a:prstGeom>
          <a:noFill/>
        </p:spPr>
        <p:txBody>
          <a:bodyPr wrap="square" rtlCol="0">
            <a:spAutoFit/>
          </a:bodyPr>
          <a:lstStyle/>
          <a:p>
            <a:r>
              <a:rPr lang="en-US"/>
              <a:t>\Folder</a:t>
            </a:r>
          </a:p>
        </p:txBody>
      </p:sp>
      <p:pic>
        <p:nvPicPr>
          <p:cNvPr id="20" name="Graphic 19" descr="Cursor with solid fill">
            <a:extLst>
              <a:ext uri="{FF2B5EF4-FFF2-40B4-BE49-F238E27FC236}">
                <a16:creationId xmlns:a16="http://schemas.microsoft.com/office/drawing/2014/main" id="{4BCED42D-B232-5852-2BA3-7FBDFD6C70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58672">
            <a:off x="4843847" y="2662236"/>
            <a:ext cx="457201" cy="457201"/>
          </a:xfrm>
          <a:prstGeom prst="rect">
            <a:avLst/>
          </a:prstGeom>
        </p:spPr>
      </p:pic>
      <p:grpSp>
        <p:nvGrpSpPr>
          <p:cNvPr id="7" name="Group 6">
            <a:extLst>
              <a:ext uri="{FF2B5EF4-FFF2-40B4-BE49-F238E27FC236}">
                <a16:creationId xmlns:a16="http://schemas.microsoft.com/office/drawing/2014/main" id="{C1AEF73A-D1C3-6754-0F41-879E78DB9894}"/>
              </a:ext>
            </a:extLst>
          </p:cNvPr>
          <p:cNvGrpSpPr/>
          <p:nvPr/>
        </p:nvGrpSpPr>
        <p:grpSpPr>
          <a:xfrm>
            <a:off x="3225139" y="2451637"/>
            <a:ext cx="5943601" cy="1516517"/>
            <a:chOff x="3061836" y="1684413"/>
            <a:chExt cx="5943601" cy="1516517"/>
          </a:xfrm>
        </p:grpSpPr>
        <p:sp>
          <p:nvSpPr>
            <p:cNvPr id="10" name="Rectangle: Rounded Corners 9">
              <a:extLst>
                <a:ext uri="{FF2B5EF4-FFF2-40B4-BE49-F238E27FC236}">
                  <a16:creationId xmlns:a16="http://schemas.microsoft.com/office/drawing/2014/main" id="{69B1B3D2-B1FB-A2EC-52FE-F843E09FFD3B}"/>
                </a:ext>
              </a:extLst>
            </p:cNvPr>
            <p:cNvSpPr/>
            <p:nvPr/>
          </p:nvSpPr>
          <p:spPr>
            <a:xfrm>
              <a:off x="3061836" y="1684413"/>
              <a:ext cx="5943601" cy="1516517"/>
            </a:xfrm>
            <a:prstGeom prst="roundRect">
              <a:avLst/>
            </a:prstGeom>
            <a:solidFill>
              <a:schemeClr val="bg2"/>
            </a:solidFill>
            <a:ln w="762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2" name="Group 11">
              <a:extLst>
                <a:ext uri="{FF2B5EF4-FFF2-40B4-BE49-F238E27FC236}">
                  <a16:creationId xmlns:a16="http://schemas.microsoft.com/office/drawing/2014/main" id="{54000598-509A-C497-058D-0B563B920C1A}"/>
                </a:ext>
              </a:extLst>
            </p:cNvPr>
            <p:cNvGrpSpPr/>
            <p:nvPr/>
          </p:nvGrpSpPr>
          <p:grpSpPr>
            <a:xfrm>
              <a:off x="3303710" y="1946563"/>
              <a:ext cx="956972" cy="956973"/>
              <a:chOff x="939704" y="5505324"/>
              <a:chExt cx="594336" cy="594336"/>
            </a:xfrm>
          </p:grpSpPr>
          <p:sp>
            <p:nvSpPr>
              <p:cNvPr id="14" name="Oval 13">
                <a:extLst>
                  <a:ext uri="{FF2B5EF4-FFF2-40B4-BE49-F238E27FC236}">
                    <a16:creationId xmlns:a16="http://schemas.microsoft.com/office/drawing/2014/main" id="{59A818EC-EFE0-4162-2CCC-202B706B2FFE}"/>
                  </a:ext>
                </a:extLst>
              </p:cNvPr>
              <p:cNvSpPr/>
              <p:nvPr/>
            </p:nvSpPr>
            <p:spPr>
              <a:xfrm>
                <a:off x="939704" y="5505324"/>
                <a:ext cx="594336" cy="594336"/>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xclamation mark with solid fill">
                <a:extLst>
                  <a:ext uri="{FF2B5EF4-FFF2-40B4-BE49-F238E27FC236}">
                    <a16:creationId xmlns:a16="http://schemas.microsoft.com/office/drawing/2014/main" id="{B340A9AA-85D3-416D-46FF-D86E33D4FC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334" y="5538320"/>
                <a:ext cx="555743" cy="555744"/>
              </a:xfrm>
              <a:prstGeom prst="rect">
                <a:avLst/>
              </a:prstGeom>
            </p:spPr>
          </p:pic>
        </p:grpSp>
        <p:sp>
          <p:nvSpPr>
            <p:cNvPr id="13" name="TextBox 12">
              <a:extLst>
                <a:ext uri="{FF2B5EF4-FFF2-40B4-BE49-F238E27FC236}">
                  <a16:creationId xmlns:a16="http://schemas.microsoft.com/office/drawing/2014/main" id="{78026C6B-0A18-0C11-9226-009173623C43}"/>
                </a:ext>
              </a:extLst>
            </p:cNvPr>
            <p:cNvSpPr txBox="1"/>
            <p:nvPr/>
          </p:nvSpPr>
          <p:spPr>
            <a:xfrm>
              <a:off x="4422608" y="1881323"/>
              <a:ext cx="4420904" cy="1015663"/>
            </a:xfrm>
            <a:prstGeom prst="rect">
              <a:avLst/>
            </a:prstGeom>
            <a:noFill/>
          </p:spPr>
          <p:txBody>
            <a:bodyPr wrap="square" rtlCol="0">
              <a:spAutoFit/>
            </a:bodyPr>
            <a:lstStyle/>
            <a:p>
              <a:r>
                <a:rPr lang="en-US" sz="2000" b="1"/>
                <a:t>Error: Cannot Open File</a:t>
              </a:r>
            </a:p>
            <a:p>
              <a:r>
                <a:rPr lang="en-US" sz="2000"/>
                <a:t>C:\User\user\Documents\Folder\Folder\Folder\Folder\Folder\Folder\File</a:t>
              </a:r>
            </a:p>
          </p:txBody>
        </p:sp>
      </p:grpSp>
    </p:spTree>
    <p:extLst>
      <p:ext uri="{BB962C8B-B14F-4D97-AF65-F5344CB8AC3E}">
        <p14:creationId xmlns:p14="http://schemas.microsoft.com/office/powerpoint/2010/main" val="17163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7" presetID="1" presetClass="entr" presetSubtype="0" fill="hold" nodeType="withEffect">
                                  <p:stCondLst>
                                    <p:cond delay="0"/>
                                  </p:stCondLst>
                                  <p:childTnLst>
                                    <p:set>
                                      <p:cBhvr>
                                        <p:cTn id="8" dur="1" fill="hold">
                                          <p:stCondLst>
                                            <p:cond delay="9"/>
                                          </p:stCondLst>
                                        </p:cTn>
                                        <p:tgtEl>
                                          <p:spTgt spid="21"/>
                                        </p:tgtEl>
                                        <p:attrNameLst>
                                          <p:attrName>style.visibility</p:attrName>
                                        </p:attrNameLst>
                                      </p:cBhvr>
                                      <p:to>
                                        <p:strVal val="visible"/>
                                      </p:to>
                                    </p:set>
                                  </p:childTnLst>
                                </p:cTn>
                              </p:par>
                            </p:childTnLst>
                          </p:cTn>
                        </p:par>
                        <p:par>
                          <p:cTn id="9" fill="hold">
                            <p:stCondLst>
                              <p:cond delay="1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0E8A33-C890-4F62-3168-D9B440450C8C}"/>
              </a:ext>
            </a:extLst>
          </p:cNvPr>
          <p:cNvGrpSpPr/>
          <p:nvPr/>
        </p:nvGrpSpPr>
        <p:grpSpPr>
          <a:xfrm>
            <a:off x="4490142" y="730383"/>
            <a:ext cx="3362939" cy="4320271"/>
            <a:chOff x="4490142" y="730383"/>
            <a:chExt cx="3362939" cy="4320271"/>
          </a:xfrm>
        </p:grpSpPr>
        <p:pic>
          <p:nvPicPr>
            <p:cNvPr id="2" name="Picture 1">
              <a:extLst>
                <a:ext uri="{FF2B5EF4-FFF2-40B4-BE49-F238E27FC236}">
                  <a16:creationId xmlns:a16="http://schemas.microsoft.com/office/drawing/2014/main" id="{03114E9F-B1CC-7940-CA3F-14A824A22B77}"/>
                </a:ext>
              </a:extLst>
            </p:cNvPr>
            <p:cNvPicPr>
              <a:picLocks noChangeAspect="1"/>
            </p:cNvPicPr>
            <p:nvPr/>
          </p:nvPicPr>
          <p:blipFill>
            <a:blip r:embed="rId3"/>
            <a:stretch>
              <a:fillRect/>
            </a:stretch>
          </p:blipFill>
          <p:spPr>
            <a:xfrm>
              <a:off x="4490142" y="730383"/>
              <a:ext cx="3362939" cy="4320271"/>
            </a:xfrm>
            <a:prstGeom prst="roundRect">
              <a:avLst>
                <a:gd name="adj" fmla="val 2912"/>
              </a:avLst>
            </a:prstGeom>
            <a:ln>
              <a:solidFill>
                <a:schemeClr val="accent1"/>
              </a:solidFill>
            </a:ln>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C7D4817E-4992-69C0-D69C-0661557BA0B7}"/>
                </a:ext>
              </a:extLst>
            </p:cNvPr>
            <p:cNvSpPr/>
            <p:nvPr/>
          </p:nvSpPr>
          <p:spPr>
            <a:xfrm>
              <a:off x="5779008" y="2724912"/>
              <a:ext cx="481584" cy="188976"/>
            </a:xfrm>
            <a:prstGeom prst="rect">
              <a:avLst/>
            </a:prstGeom>
            <a:solidFill>
              <a:srgbClr val="A5B9D1"/>
            </a:solidFill>
            <a:ln>
              <a:solidFill>
                <a:srgbClr val="A5B9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Question Mark with solid fill">
            <a:extLst>
              <a:ext uri="{FF2B5EF4-FFF2-40B4-BE49-F238E27FC236}">
                <a16:creationId xmlns:a16="http://schemas.microsoft.com/office/drawing/2014/main" id="{C3C24199-E621-02BE-E6C7-CD7AD1C6A6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1407" y="1252997"/>
            <a:ext cx="2689185" cy="2689185"/>
          </a:xfrm>
          <a:prstGeom prst="rect">
            <a:avLst/>
          </a:prstGeom>
        </p:spPr>
      </p:pic>
    </p:spTree>
    <p:extLst>
      <p:ext uri="{BB962C8B-B14F-4D97-AF65-F5344CB8AC3E}">
        <p14:creationId xmlns:p14="http://schemas.microsoft.com/office/powerpoint/2010/main" val="24121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style.rotation</p:attrName>
                                        </p:attrNameLst>
                                      </p:cBhvr>
                                      <p:tavLst>
                                        <p:tav tm="0">
                                          <p:val>
                                            <p:fltVal val="720"/>
                                          </p:val>
                                        </p:tav>
                                        <p:tav tm="100000">
                                          <p:val>
                                            <p:fltVal val="0"/>
                                          </p:val>
                                        </p:tav>
                                      </p:tavLst>
                                    </p:anim>
                                    <p:anim calcmode="lin" valueType="num">
                                      <p:cBhvr>
                                        <p:cTn id="9" dur="1500" fill="hold"/>
                                        <p:tgtEl>
                                          <p:spTgt spid="8"/>
                                        </p:tgtEl>
                                        <p:attrNameLst>
                                          <p:attrName>ppt_h</p:attrName>
                                        </p:attrNameLst>
                                      </p:cBhvr>
                                      <p:tavLst>
                                        <p:tav tm="0">
                                          <p:val>
                                            <p:fltVal val="0"/>
                                          </p:val>
                                        </p:tav>
                                        <p:tav tm="100000">
                                          <p:val>
                                            <p:strVal val="#ppt_h"/>
                                          </p:val>
                                        </p:tav>
                                      </p:tavLst>
                                    </p:anim>
                                    <p:anim calcmode="lin" valueType="num">
                                      <p:cBhvr>
                                        <p:cTn id="10" dur="15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Programmer male with solid fill">
            <a:extLst>
              <a:ext uri="{FF2B5EF4-FFF2-40B4-BE49-F238E27FC236}">
                <a16:creationId xmlns:a16="http://schemas.microsoft.com/office/drawing/2014/main" id="{460D5CF3-EB4B-CC11-63ED-91542994C2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1933" y="3090438"/>
            <a:ext cx="3274437" cy="3274437"/>
          </a:xfrm>
          <a:prstGeom prst="rect">
            <a:avLst/>
          </a:prstGeom>
        </p:spPr>
      </p:pic>
      <p:pic>
        <p:nvPicPr>
          <p:cNvPr id="5" name="Graphic 4" descr="Programmer female with solid fill">
            <a:extLst>
              <a:ext uri="{FF2B5EF4-FFF2-40B4-BE49-F238E27FC236}">
                <a16:creationId xmlns:a16="http://schemas.microsoft.com/office/drawing/2014/main" id="{ADF96DCF-6D19-D337-D3A1-9248514F5D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8781" y="3090439"/>
            <a:ext cx="3274437" cy="3274437"/>
          </a:xfrm>
          <a:prstGeom prst="rect">
            <a:avLst/>
          </a:prstGeom>
        </p:spPr>
      </p:pic>
      <p:grpSp>
        <p:nvGrpSpPr>
          <p:cNvPr id="19" name="Group 18">
            <a:extLst>
              <a:ext uri="{FF2B5EF4-FFF2-40B4-BE49-F238E27FC236}">
                <a16:creationId xmlns:a16="http://schemas.microsoft.com/office/drawing/2014/main" id="{495F85FD-C54A-C259-ABFD-DBB38931ABC8}"/>
              </a:ext>
            </a:extLst>
          </p:cNvPr>
          <p:cNvGrpSpPr/>
          <p:nvPr/>
        </p:nvGrpSpPr>
        <p:grpSpPr>
          <a:xfrm>
            <a:off x="4341235" y="-80530"/>
            <a:ext cx="3509530" cy="3509530"/>
            <a:chOff x="4362465" y="1218128"/>
            <a:chExt cx="3509530" cy="3509530"/>
          </a:xfrm>
        </p:grpSpPr>
        <p:pic>
          <p:nvPicPr>
            <p:cNvPr id="11" name="Graphic 10" descr="Syncing cloud with solid fill">
              <a:extLst>
                <a:ext uri="{FF2B5EF4-FFF2-40B4-BE49-F238E27FC236}">
                  <a16:creationId xmlns:a16="http://schemas.microsoft.com/office/drawing/2014/main" id="{77A3E1CB-4DF7-5CF8-872F-9D53B7E8B6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62465" y="1218128"/>
              <a:ext cx="3509530" cy="3509530"/>
            </a:xfrm>
            <a:prstGeom prst="rect">
              <a:avLst/>
            </a:prstGeom>
          </p:spPr>
        </p:pic>
        <p:sp>
          <p:nvSpPr>
            <p:cNvPr id="18" name="Oval 17">
              <a:extLst>
                <a:ext uri="{FF2B5EF4-FFF2-40B4-BE49-F238E27FC236}">
                  <a16:creationId xmlns:a16="http://schemas.microsoft.com/office/drawing/2014/main" id="{533679D0-AD43-5681-6F5B-89DF9C9B5AC8}"/>
                </a:ext>
              </a:extLst>
            </p:cNvPr>
            <p:cNvSpPr/>
            <p:nvPr/>
          </p:nvSpPr>
          <p:spPr>
            <a:xfrm>
              <a:off x="5426607" y="2569580"/>
              <a:ext cx="1319514" cy="112274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Repeat with solid fill">
            <a:extLst>
              <a:ext uri="{FF2B5EF4-FFF2-40B4-BE49-F238E27FC236}">
                <a16:creationId xmlns:a16="http://schemas.microsoft.com/office/drawing/2014/main" id="{B565803E-885C-12D2-5F24-9174A2E5BA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44307" y="1184453"/>
            <a:ext cx="1295681" cy="1295681"/>
          </a:xfrm>
          <a:prstGeom prst="rect">
            <a:avLst/>
          </a:prstGeom>
        </p:spPr>
      </p:pic>
      <p:pic>
        <p:nvPicPr>
          <p:cNvPr id="20" name="Graphic 19" descr="Programmer male with solid fill">
            <a:extLst>
              <a:ext uri="{FF2B5EF4-FFF2-40B4-BE49-F238E27FC236}">
                <a16:creationId xmlns:a16="http://schemas.microsoft.com/office/drawing/2014/main" id="{24528612-FE22-B1F2-8FAA-213760A6FE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5629" y="3090437"/>
            <a:ext cx="3274437" cy="3274437"/>
          </a:xfrm>
          <a:prstGeom prst="rect">
            <a:avLst/>
          </a:prstGeom>
        </p:spPr>
      </p:pic>
    </p:spTree>
    <p:extLst>
      <p:ext uri="{BB962C8B-B14F-4D97-AF65-F5344CB8AC3E}">
        <p14:creationId xmlns:p14="http://schemas.microsoft.com/office/powerpoint/2010/main" val="200592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AD1662E-E940-9944-6AB4-FFAFE143E7D1}"/>
              </a:ext>
            </a:extLst>
          </p:cNvPr>
          <p:cNvGrpSpPr/>
          <p:nvPr/>
        </p:nvGrpSpPr>
        <p:grpSpPr>
          <a:xfrm>
            <a:off x="8140001" y="1322708"/>
            <a:ext cx="3085240" cy="4784097"/>
            <a:chOff x="8070553" y="848146"/>
            <a:chExt cx="3085240" cy="4784097"/>
          </a:xfrm>
        </p:grpSpPr>
        <p:sp>
          <p:nvSpPr>
            <p:cNvPr id="18" name="Freeform: Shape 17">
              <a:extLst>
                <a:ext uri="{FF2B5EF4-FFF2-40B4-BE49-F238E27FC236}">
                  <a16:creationId xmlns:a16="http://schemas.microsoft.com/office/drawing/2014/main" id="{9B4BA014-A04B-D8F4-7D4B-B8DD7F3ED66C}"/>
                </a:ext>
              </a:extLst>
            </p:cNvPr>
            <p:cNvSpPr/>
            <p:nvPr/>
          </p:nvSpPr>
          <p:spPr>
            <a:xfrm>
              <a:off x="8070553"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Organizational</a:t>
              </a:r>
            </a:p>
          </p:txBody>
        </p:sp>
        <p:sp>
          <p:nvSpPr>
            <p:cNvPr id="19" name="Freeform: Shape 18">
              <a:extLst>
                <a:ext uri="{FF2B5EF4-FFF2-40B4-BE49-F238E27FC236}">
                  <a16:creationId xmlns:a16="http://schemas.microsoft.com/office/drawing/2014/main" id="{3BB11CCC-25BA-8018-03C9-4FDFC3F5F01D}"/>
                </a:ext>
              </a:extLst>
            </p:cNvPr>
            <p:cNvSpPr/>
            <p:nvPr/>
          </p:nvSpPr>
          <p:spPr>
            <a:xfrm>
              <a:off x="8070553"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285750" algn="ctr" defTabSz="1244600">
                <a:lnSpc>
                  <a:spcPct val="90000"/>
                </a:lnSpc>
                <a:spcBef>
                  <a:spcPct val="0"/>
                </a:spcBef>
                <a:spcAft>
                  <a:spcPct val="15000"/>
                </a:spcAft>
                <a:buNone/>
              </a:pPr>
              <a:r>
                <a:rPr lang="en-US" sz="3100" kern="1200"/>
                <a:t>Can Be </a:t>
              </a:r>
              <a:r>
                <a:rPr lang="en-US" sz="3100"/>
                <a:t>S</a:t>
              </a:r>
              <a:r>
                <a:rPr lang="en-US" sz="3100" kern="1200"/>
                <a:t>hared With Entire Organization</a:t>
              </a:r>
            </a:p>
          </p:txBody>
        </p:sp>
        <p:pic>
          <p:nvPicPr>
            <p:cNvPr id="8" name="Graphic 7" descr="Group of people with solid fill">
              <a:extLst>
                <a:ext uri="{FF2B5EF4-FFF2-40B4-BE49-F238E27FC236}">
                  <a16:creationId xmlns:a16="http://schemas.microsoft.com/office/drawing/2014/main" id="{E52C66F1-640B-E53D-A865-552D160F807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3884"/>
            <a:stretch/>
          </p:blipFill>
          <p:spPr>
            <a:xfrm>
              <a:off x="8252750" y="848146"/>
              <a:ext cx="2581154" cy="1706547"/>
            </a:xfrm>
            <a:prstGeom prst="rect">
              <a:avLst/>
            </a:prstGeom>
          </p:spPr>
        </p:pic>
      </p:grpSp>
      <p:grpSp>
        <p:nvGrpSpPr>
          <p:cNvPr id="21" name="Group 20">
            <a:extLst>
              <a:ext uri="{FF2B5EF4-FFF2-40B4-BE49-F238E27FC236}">
                <a16:creationId xmlns:a16="http://schemas.microsoft.com/office/drawing/2014/main" id="{4281178F-15E3-8F11-FB7D-8BB508C892B1}"/>
              </a:ext>
            </a:extLst>
          </p:cNvPr>
          <p:cNvGrpSpPr/>
          <p:nvPr/>
        </p:nvGrpSpPr>
        <p:grpSpPr>
          <a:xfrm>
            <a:off x="4622827" y="1322708"/>
            <a:ext cx="3085240" cy="4784097"/>
            <a:chOff x="4553379" y="848146"/>
            <a:chExt cx="3085240" cy="4784097"/>
          </a:xfrm>
        </p:grpSpPr>
        <p:sp>
          <p:nvSpPr>
            <p:cNvPr id="16" name="Freeform: Shape 15">
              <a:extLst>
                <a:ext uri="{FF2B5EF4-FFF2-40B4-BE49-F238E27FC236}">
                  <a16:creationId xmlns:a16="http://schemas.microsoft.com/office/drawing/2014/main" id="{7BF23074-FEA2-1094-372B-27188A681B57}"/>
                </a:ext>
              </a:extLst>
            </p:cNvPr>
            <p:cNvSpPr/>
            <p:nvPr/>
          </p:nvSpPr>
          <p:spPr>
            <a:xfrm>
              <a:off x="4553379"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Workgroup</a:t>
              </a:r>
              <a:endParaRPr lang="en-US" sz="3200" kern="1200">
                <a:latin typeface="+mj-lt"/>
              </a:endParaRPr>
            </a:p>
          </p:txBody>
        </p:sp>
        <p:sp>
          <p:nvSpPr>
            <p:cNvPr id="17" name="Freeform: Shape 16">
              <a:extLst>
                <a:ext uri="{FF2B5EF4-FFF2-40B4-BE49-F238E27FC236}">
                  <a16:creationId xmlns:a16="http://schemas.microsoft.com/office/drawing/2014/main" id="{5A13C6D5-622B-8022-4E42-95416D991E4E}"/>
                </a:ext>
              </a:extLst>
            </p:cNvPr>
            <p:cNvSpPr/>
            <p:nvPr/>
          </p:nvSpPr>
          <p:spPr>
            <a:xfrm>
              <a:off x="4553379"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285750" algn="ctr" defTabSz="1244600">
                <a:lnSpc>
                  <a:spcPct val="90000"/>
                </a:lnSpc>
                <a:spcBef>
                  <a:spcPct val="0"/>
                </a:spcBef>
                <a:spcAft>
                  <a:spcPct val="15000"/>
                </a:spcAft>
                <a:buNone/>
              </a:pPr>
              <a:r>
                <a:rPr lang="en-US" sz="3100" kern="1200"/>
                <a:t>Can Be </a:t>
              </a:r>
              <a:r>
                <a:rPr lang="en-US" sz="3100"/>
                <a:t>S</a:t>
              </a:r>
              <a:r>
                <a:rPr lang="en-US" sz="3100" kern="1200"/>
                <a:t>hared </a:t>
              </a:r>
              <a:r>
                <a:rPr lang="en-US" sz="3100"/>
                <a:t>W</a:t>
              </a:r>
              <a:r>
                <a:rPr lang="en-US" sz="3100" kern="1200"/>
                <a:t>ith </a:t>
              </a:r>
              <a:r>
                <a:rPr lang="en-US" sz="3100"/>
                <a:t>W</a:t>
              </a:r>
              <a:r>
                <a:rPr lang="en-US" sz="3100" kern="1200"/>
                <a:t>orkgroup</a:t>
              </a:r>
            </a:p>
          </p:txBody>
        </p:sp>
        <p:pic>
          <p:nvPicPr>
            <p:cNvPr id="10" name="Graphic 9" descr="Users with solid fill">
              <a:extLst>
                <a:ext uri="{FF2B5EF4-FFF2-40B4-BE49-F238E27FC236}">
                  <a16:creationId xmlns:a16="http://schemas.microsoft.com/office/drawing/2014/main" id="{3D6FC704-5A58-4E9D-FE5C-CE83B9D7F1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9198" y="848146"/>
              <a:ext cx="2133601" cy="2133601"/>
            </a:xfrm>
            <a:prstGeom prst="rect">
              <a:avLst/>
            </a:prstGeom>
          </p:spPr>
        </p:pic>
      </p:grpSp>
      <p:grpSp>
        <p:nvGrpSpPr>
          <p:cNvPr id="20" name="Group 19">
            <a:extLst>
              <a:ext uri="{FF2B5EF4-FFF2-40B4-BE49-F238E27FC236}">
                <a16:creationId xmlns:a16="http://schemas.microsoft.com/office/drawing/2014/main" id="{C6637FAF-085F-16DD-5793-516B46F529A3}"/>
              </a:ext>
            </a:extLst>
          </p:cNvPr>
          <p:cNvGrpSpPr/>
          <p:nvPr/>
        </p:nvGrpSpPr>
        <p:grpSpPr>
          <a:xfrm>
            <a:off x="1105652" y="1426645"/>
            <a:ext cx="3085240" cy="4680160"/>
            <a:chOff x="1036204" y="952083"/>
            <a:chExt cx="3085240" cy="4680160"/>
          </a:xfrm>
        </p:grpSpPr>
        <p:sp>
          <p:nvSpPr>
            <p:cNvPr id="14" name="Freeform: Shape 13">
              <a:extLst>
                <a:ext uri="{FF2B5EF4-FFF2-40B4-BE49-F238E27FC236}">
                  <a16:creationId xmlns:a16="http://schemas.microsoft.com/office/drawing/2014/main" id="{B6EE0958-41B4-CC92-DD6A-22B6D0844CDD}"/>
                </a:ext>
              </a:extLst>
            </p:cNvPr>
            <p:cNvSpPr/>
            <p:nvPr/>
          </p:nvSpPr>
          <p:spPr>
            <a:xfrm>
              <a:off x="1036204"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Personal</a:t>
              </a:r>
              <a:endParaRPr lang="en-US" sz="3200" kern="1200">
                <a:latin typeface="+mj-lt"/>
              </a:endParaRPr>
            </a:p>
          </p:txBody>
        </p:sp>
        <p:sp>
          <p:nvSpPr>
            <p:cNvPr id="15" name="Freeform: Shape 14">
              <a:extLst>
                <a:ext uri="{FF2B5EF4-FFF2-40B4-BE49-F238E27FC236}">
                  <a16:creationId xmlns:a16="http://schemas.microsoft.com/office/drawing/2014/main" id="{43AC4639-769E-BCA5-18CD-3C16C9D5EA87}"/>
                </a:ext>
              </a:extLst>
            </p:cNvPr>
            <p:cNvSpPr/>
            <p:nvPr/>
          </p:nvSpPr>
          <p:spPr>
            <a:xfrm>
              <a:off x="1036204"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0" algn="ctr" defTabSz="1244600">
                <a:lnSpc>
                  <a:spcPct val="100000"/>
                </a:lnSpc>
                <a:spcBef>
                  <a:spcPct val="0"/>
                </a:spcBef>
                <a:spcAft>
                  <a:spcPts val="0"/>
                </a:spcAft>
                <a:buNone/>
              </a:pPr>
              <a:r>
                <a:rPr lang="en-US" sz="3100" kern="1200"/>
                <a:t>Relevant To</a:t>
              </a:r>
            </a:p>
            <a:p>
              <a:pPr marL="0" lvl="1" indent="0" algn="ctr" defTabSz="1244600">
                <a:lnSpc>
                  <a:spcPct val="100000"/>
                </a:lnSpc>
                <a:spcBef>
                  <a:spcPct val="0"/>
                </a:spcBef>
                <a:spcAft>
                  <a:spcPts val="0"/>
                </a:spcAft>
                <a:buNone/>
              </a:pPr>
              <a:r>
                <a:rPr lang="en-US" sz="3100"/>
                <a:t>Y</a:t>
              </a:r>
              <a:r>
                <a:rPr lang="en-US" sz="3100" kern="1200"/>
                <a:t>ou </a:t>
              </a:r>
              <a:r>
                <a:rPr lang="en-US" sz="3100"/>
                <a:t>O</a:t>
              </a:r>
              <a:r>
                <a:rPr lang="en-US" sz="3100" kern="1200"/>
                <a:t>nly</a:t>
              </a:r>
            </a:p>
          </p:txBody>
        </p:sp>
        <p:pic>
          <p:nvPicPr>
            <p:cNvPr id="12" name="Graphic 11" descr="User with solid fill">
              <a:extLst>
                <a:ext uri="{FF2B5EF4-FFF2-40B4-BE49-F238E27FC236}">
                  <a16:creationId xmlns:a16="http://schemas.microsoft.com/office/drawing/2014/main" id="{D11741D8-D5AD-2CD2-DB92-CAB9E0CB50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3448" y="952083"/>
              <a:ext cx="1775256" cy="1775256"/>
            </a:xfrm>
            <a:prstGeom prst="rect">
              <a:avLst/>
            </a:prstGeom>
          </p:spPr>
        </p:pic>
      </p:grpSp>
    </p:spTree>
    <p:extLst>
      <p:ext uri="{BB962C8B-B14F-4D97-AF65-F5344CB8AC3E}">
        <p14:creationId xmlns:p14="http://schemas.microsoft.com/office/powerpoint/2010/main" val="24589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75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mart Phone with solid fill">
            <a:extLst>
              <a:ext uri="{FF2B5EF4-FFF2-40B4-BE49-F238E27FC236}">
                <a16:creationId xmlns:a16="http://schemas.microsoft.com/office/drawing/2014/main" id="{D4574089-CF8C-64D7-2C32-4A96032FA0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880851" y="145025"/>
            <a:ext cx="6567949" cy="6567949"/>
          </a:xfrm>
          <a:prstGeom prst="rect">
            <a:avLst/>
          </a:prstGeom>
        </p:spPr>
      </p:pic>
      <p:pic>
        <p:nvPicPr>
          <p:cNvPr id="13" name="Graphic 12" descr="Chat bubble with solid fill">
            <a:extLst>
              <a:ext uri="{FF2B5EF4-FFF2-40B4-BE49-F238E27FC236}">
                <a16:creationId xmlns:a16="http://schemas.microsoft.com/office/drawing/2014/main" id="{F9F50D0F-0896-9AAD-15A7-E0B9009F6D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1495" y="2540408"/>
            <a:ext cx="1777181" cy="1777181"/>
          </a:xfrm>
          <a:prstGeom prst="rect">
            <a:avLst/>
          </a:prstGeom>
        </p:spPr>
      </p:pic>
      <p:pic>
        <p:nvPicPr>
          <p:cNvPr id="17" name="Graphic 16" descr="Speech with solid fill">
            <a:extLst>
              <a:ext uri="{FF2B5EF4-FFF2-40B4-BE49-F238E27FC236}">
                <a16:creationId xmlns:a16="http://schemas.microsoft.com/office/drawing/2014/main" id="{6F460906-0C51-7A0B-9101-10D590F31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68411" y="1199536"/>
            <a:ext cx="1777181" cy="1777181"/>
          </a:xfrm>
          <a:prstGeom prst="rect">
            <a:avLst/>
          </a:prstGeom>
        </p:spPr>
      </p:pic>
      <p:pic>
        <p:nvPicPr>
          <p:cNvPr id="15" name="Graphic 14" descr="Chat bubble with solid fill">
            <a:extLst>
              <a:ext uri="{FF2B5EF4-FFF2-40B4-BE49-F238E27FC236}">
                <a16:creationId xmlns:a16="http://schemas.microsoft.com/office/drawing/2014/main" id="{253A9AAE-4FFD-9B65-A07D-B9AB919F0B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0085" y="3738100"/>
            <a:ext cx="1777181" cy="1777181"/>
          </a:xfrm>
          <a:prstGeom prst="rect">
            <a:avLst/>
          </a:prstGeom>
        </p:spPr>
      </p:pic>
      <p:sp>
        <p:nvSpPr>
          <p:cNvPr id="12" name="TextBox 11">
            <a:extLst>
              <a:ext uri="{FF2B5EF4-FFF2-40B4-BE49-F238E27FC236}">
                <a16:creationId xmlns:a16="http://schemas.microsoft.com/office/drawing/2014/main" id="{82C71441-5601-2DE7-6302-79E9E435559D}"/>
              </a:ext>
            </a:extLst>
          </p:cNvPr>
          <p:cNvSpPr txBox="1"/>
          <p:nvPr/>
        </p:nvSpPr>
        <p:spPr>
          <a:xfrm>
            <a:off x="996884" y="3158087"/>
            <a:ext cx="2664937" cy="1323439"/>
          </a:xfrm>
          <a:prstGeom prst="rect">
            <a:avLst/>
          </a:prstGeom>
          <a:noFill/>
        </p:spPr>
        <p:txBody>
          <a:bodyPr wrap="square" rtlCol="0">
            <a:spAutoFit/>
          </a:bodyPr>
          <a:lstStyle/>
          <a:p>
            <a:pPr algn="ctr"/>
            <a:r>
              <a:rPr lang="en-US" sz="4000">
                <a:solidFill>
                  <a:srgbClr val="F26031"/>
                </a:solidFill>
                <a:latin typeface="+mj-lt"/>
              </a:rPr>
              <a:t>Public Record?</a:t>
            </a:r>
          </a:p>
        </p:txBody>
      </p:sp>
      <p:sp>
        <p:nvSpPr>
          <p:cNvPr id="2" name="Left Brace 1">
            <a:extLst>
              <a:ext uri="{FF2B5EF4-FFF2-40B4-BE49-F238E27FC236}">
                <a16:creationId xmlns:a16="http://schemas.microsoft.com/office/drawing/2014/main" id="{B25009F1-F00B-9D19-452E-DAA4F418DF44}"/>
              </a:ext>
            </a:extLst>
          </p:cNvPr>
          <p:cNvSpPr/>
          <p:nvPr/>
        </p:nvSpPr>
        <p:spPr>
          <a:xfrm>
            <a:off x="3698516" y="1342714"/>
            <a:ext cx="499977" cy="4172566"/>
          </a:xfrm>
          <a:prstGeom prst="leftBrace">
            <a:avLst>
              <a:gd name="adj1" fmla="val 38479"/>
              <a:gd name="adj2" fmla="val 59874"/>
            </a:avLst>
          </a:prstGeom>
          <a:ln w="571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569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500"/>
                            </p:stCondLst>
                            <p:childTnLst>
                              <p:par>
                                <p:cTn id="20" presetID="22" presetClass="entr" presetSubtype="2" fill="hold" grpId="0" nodeType="after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3500"/>
                            </p:stCondLst>
                            <p:childTnLst>
                              <p:par>
                                <p:cTn id="24" presetID="2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blue and white rectangular object with text&#10;&#10;Description automatically generated">
            <a:extLst>
              <a:ext uri="{FF2B5EF4-FFF2-40B4-BE49-F238E27FC236}">
                <a16:creationId xmlns:a16="http://schemas.microsoft.com/office/drawing/2014/main" id="{7C89806D-4148-B64A-BB4D-5472E07E9D7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09" r="2209"/>
          <a:stretch>
            <a:fillRect/>
          </a:stretch>
        </p:blipFill>
        <p:spPr/>
      </p:pic>
      <p:sp>
        <p:nvSpPr>
          <p:cNvPr id="4" name="Title 3">
            <a:extLst>
              <a:ext uri="{FF2B5EF4-FFF2-40B4-BE49-F238E27FC236}">
                <a16:creationId xmlns:a16="http://schemas.microsoft.com/office/drawing/2014/main" id="{940CCA1A-DB57-6BA4-E8B0-D6B1DCA9E321}"/>
              </a:ext>
            </a:extLst>
          </p:cNvPr>
          <p:cNvSpPr>
            <a:spLocks noGrp="1"/>
          </p:cNvSpPr>
          <p:nvPr>
            <p:ph type="title"/>
          </p:nvPr>
        </p:nvSpPr>
        <p:spPr/>
        <p:txBody>
          <a:bodyPr>
            <a:normAutofit fontScale="90000"/>
          </a:bodyPr>
          <a:lstStyle/>
          <a:p>
            <a:r>
              <a:rPr lang="en-US"/>
              <a:t>Microsoft 365: Best Practices and Usage</a:t>
            </a:r>
          </a:p>
        </p:txBody>
      </p:sp>
      <p:sp>
        <p:nvSpPr>
          <p:cNvPr id="6" name="Text Placeholder 5">
            <a:extLst>
              <a:ext uri="{FF2B5EF4-FFF2-40B4-BE49-F238E27FC236}">
                <a16:creationId xmlns:a16="http://schemas.microsoft.com/office/drawing/2014/main" id="{93DC0181-239A-1ED3-9C68-B779DEB8809A}"/>
              </a:ext>
            </a:extLst>
          </p:cNvPr>
          <p:cNvSpPr>
            <a:spLocks noGrp="1"/>
          </p:cNvSpPr>
          <p:nvPr>
            <p:ph type="body" sz="quarter" idx="14"/>
          </p:nvPr>
        </p:nvSpPr>
        <p:spPr/>
        <p:txBody>
          <a:bodyPr/>
          <a:lstStyle/>
          <a:p>
            <a:r>
              <a:rPr lang="en-US"/>
              <a:t>A technical overview of OneDrive, SharePoint, and related applications.</a:t>
            </a:r>
          </a:p>
          <a:p>
            <a:r>
              <a:rPr lang="en-US"/>
              <a:t>Records management best practices for using OneDrive and SharePoint in your agency.</a:t>
            </a:r>
          </a:p>
        </p:txBody>
      </p:sp>
      <p:sp>
        <p:nvSpPr>
          <p:cNvPr id="7" name="Rectangle 6">
            <a:extLst>
              <a:ext uri="{FF2B5EF4-FFF2-40B4-BE49-F238E27FC236}">
                <a16:creationId xmlns:a16="http://schemas.microsoft.com/office/drawing/2014/main" id="{D63CCF07-50F7-FE6B-81B6-7BBB08D01AFB}"/>
              </a:ext>
            </a:extLst>
          </p:cNvPr>
          <p:cNvSpPr/>
          <p:nvPr/>
        </p:nvSpPr>
        <p:spPr>
          <a:xfrm>
            <a:off x="1752600" y="4743450"/>
            <a:ext cx="3476625" cy="58220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ea typeface="+mn-lt"/>
                <a:cs typeface="+mn-lt"/>
              </a:rPr>
              <a:t>   bit.ly/SANC-BPFN</a:t>
            </a:r>
            <a:endParaRPr lang="en-US" sz="3200" dirty="0">
              <a:solidFill>
                <a:schemeClr val="bg1"/>
              </a:solidFill>
            </a:endParaRPr>
          </a:p>
        </p:txBody>
      </p:sp>
      <p:pic>
        <p:nvPicPr>
          <p:cNvPr id="2" name="Picture 1">
            <a:extLst>
              <a:ext uri="{FF2B5EF4-FFF2-40B4-BE49-F238E27FC236}">
                <a16:creationId xmlns:a16="http://schemas.microsoft.com/office/drawing/2014/main" id="{3A76E2EF-BE72-3A22-DB7C-D249691B7880}"/>
              </a:ext>
            </a:extLst>
          </p:cNvPr>
          <p:cNvPicPr>
            <a:picLocks noChangeAspect="1"/>
          </p:cNvPicPr>
          <p:nvPr/>
        </p:nvPicPr>
        <p:blipFill>
          <a:blip r:embed="rId3"/>
          <a:stretch>
            <a:fillRect/>
          </a:stretch>
        </p:blipFill>
        <p:spPr>
          <a:xfrm>
            <a:off x="6878184" y="3429000"/>
            <a:ext cx="1939262" cy="1111089"/>
          </a:xfrm>
          <a:prstGeom prst="rect">
            <a:avLst/>
          </a:prstGeom>
        </p:spPr>
      </p:pic>
      <p:pic>
        <p:nvPicPr>
          <p:cNvPr id="5" name="Picture 4">
            <a:extLst>
              <a:ext uri="{FF2B5EF4-FFF2-40B4-BE49-F238E27FC236}">
                <a16:creationId xmlns:a16="http://schemas.microsoft.com/office/drawing/2014/main" id="{D84C7C8F-BE82-34BB-D028-7DE3C853391A}"/>
              </a:ext>
            </a:extLst>
          </p:cNvPr>
          <p:cNvPicPr>
            <a:picLocks noChangeAspect="1"/>
          </p:cNvPicPr>
          <p:nvPr/>
        </p:nvPicPr>
        <p:blipFill>
          <a:blip r:embed="rId4"/>
          <a:stretch>
            <a:fillRect/>
          </a:stretch>
        </p:blipFill>
        <p:spPr>
          <a:xfrm>
            <a:off x="9068990" y="3984544"/>
            <a:ext cx="1691374" cy="1627145"/>
          </a:xfrm>
          <a:prstGeom prst="rect">
            <a:avLst/>
          </a:prstGeom>
        </p:spPr>
      </p:pic>
    </p:spTree>
    <p:extLst>
      <p:ext uri="{BB962C8B-B14F-4D97-AF65-F5344CB8AC3E}">
        <p14:creationId xmlns:p14="http://schemas.microsoft.com/office/powerpoint/2010/main" val="1345708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document with text on it&#10;&#10;Description automatically generated">
            <a:extLst>
              <a:ext uri="{FF2B5EF4-FFF2-40B4-BE49-F238E27FC236}">
                <a16:creationId xmlns:a16="http://schemas.microsoft.com/office/drawing/2014/main" id="{BF132E92-AC78-6AE2-7B86-03A028AF681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388" t="-2957" r="-14399" b="5797"/>
          <a:stretch/>
        </p:blipFill>
        <p:spPr>
          <a:xfrm>
            <a:off x="6676586" y="622169"/>
            <a:ext cx="4277360" cy="5574696"/>
          </a:xfrm>
        </p:spPr>
      </p:pic>
      <p:sp>
        <p:nvSpPr>
          <p:cNvPr id="5" name="Title 4">
            <a:extLst>
              <a:ext uri="{FF2B5EF4-FFF2-40B4-BE49-F238E27FC236}">
                <a16:creationId xmlns:a16="http://schemas.microsoft.com/office/drawing/2014/main" id="{CB58AEEF-A975-AF12-94F0-C7483248F265}"/>
              </a:ext>
            </a:extLst>
          </p:cNvPr>
          <p:cNvSpPr>
            <a:spLocks noGrp="1"/>
          </p:cNvSpPr>
          <p:nvPr>
            <p:ph type="title"/>
          </p:nvPr>
        </p:nvSpPr>
        <p:spPr/>
        <p:txBody>
          <a:bodyPr>
            <a:normAutofit fontScale="90000"/>
          </a:bodyPr>
          <a:lstStyle/>
          <a:p>
            <a:r>
              <a:rPr lang="en-US" dirty="0"/>
              <a:t>Digital Correspondence Management</a:t>
            </a:r>
          </a:p>
        </p:txBody>
      </p:sp>
      <p:sp>
        <p:nvSpPr>
          <p:cNvPr id="6" name="Content Placeholder 5">
            <a:extLst>
              <a:ext uri="{FF2B5EF4-FFF2-40B4-BE49-F238E27FC236}">
                <a16:creationId xmlns:a16="http://schemas.microsoft.com/office/drawing/2014/main" id="{BA533B45-2F34-AEED-AA8E-4A87DA0E3FD5}"/>
              </a:ext>
            </a:extLst>
          </p:cNvPr>
          <p:cNvSpPr>
            <a:spLocks noGrp="1"/>
          </p:cNvSpPr>
          <p:nvPr>
            <p:ph type="body" sz="quarter" idx="14"/>
          </p:nvPr>
        </p:nvSpPr>
        <p:spPr/>
        <p:txBody>
          <a:bodyPr anchor="t"/>
          <a:lstStyle/>
          <a:p>
            <a:pPr marL="0" indent="0" algn="ctr">
              <a:buNone/>
            </a:pPr>
            <a:r>
              <a:rPr lang="en-US" dirty="0"/>
              <a:t>State of North Carolina employees are responsible for the records management of content created and stored in Microsoft 365 applications including Outlook. </a:t>
            </a:r>
          </a:p>
          <a:p>
            <a:endParaRPr lang="en-US" dirty="0"/>
          </a:p>
        </p:txBody>
      </p:sp>
    </p:spTree>
    <p:extLst>
      <p:ext uri="{BB962C8B-B14F-4D97-AF65-F5344CB8AC3E}">
        <p14:creationId xmlns:p14="http://schemas.microsoft.com/office/powerpoint/2010/main" val="3346558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AAEC49D1-99F6-4ABE-A55D-1EAFD499DA39}"/>
              </a:ext>
            </a:extLst>
          </p:cNvPr>
          <p:cNvPicPr>
            <a:picLocks noGrp="1" noChangeAspect="1"/>
          </p:cNvPicPr>
          <p:nvPr/>
        </p:nvPicPr>
        <p:blipFill>
          <a:blip r:embed="rId3"/>
          <a:stretch>
            <a:fillRect/>
          </a:stretch>
        </p:blipFill>
        <p:spPr>
          <a:xfrm>
            <a:off x="5769229" y="595268"/>
            <a:ext cx="5942735" cy="6188377"/>
          </a:xfrm>
          <a:prstGeom prst="rect">
            <a:avLst/>
          </a:prstGeom>
          <a:noFill/>
          <a:ln>
            <a:noFill/>
          </a:ln>
        </p:spPr>
      </p:pic>
      <p:sp>
        <p:nvSpPr>
          <p:cNvPr id="6" name="Right Brace 5">
            <a:extLst>
              <a:ext uri="{FF2B5EF4-FFF2-40B4-BE49-F238E27FC236}">
                <a16:creationId xmlns:a16="http://schemas.microsoft.com/office/drawing/2014/main" id="{7DF6EEE4-F0B7-D890-6CB6-B582E0AB1E85}"/>
              </a:ext>
            </a:extLst>
          </p:cNvPr>
          <p:cNvSpPr/>
          <p:nvPr/>
        </p:nvSpPr>
        <p:spPr>
          <a:xfrm>
            <a:off x="6420931" y="2194943"/>
            <a:ext cx="1768415" cy="2682816"/>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sz="1867"/>
          </a:p>
        </p:txBody>
      </p:sp>
      <p:pic>
        <p:nvPicPr>
          <p:cNvPr id="7" name="Picture 6">
            <a:extLst>
              <a:ext uri="{FF2B5EF4-FFF2-40B4-BE49-F238E27FC236}">
                <a16:creationId xmlns:a16="http://schemas.microsoft.com/office/drawing/2014/main" id="{FFA95BA5-667B-3D3E-F0CD-A2DF433F328A}"/>
              </a:ext>
            </a:extLst>
          </p:cNvPr>
          <p:cNvPicPr>
            <a:picLocks noChangeAspect="1"/>
          </p:cNvPicPr>
          <p:nvPr/>
        </p:nvPicPr>
        <p:blipFill>
          <a:blip r:embed="rId4"/>
          <a:stretch>
            <a:fillRect/>
          </a:stretch>
        </p:blipFill>
        <p:spPr>
          <a:xfrm>
            <a:off x="8267940" y="2279772"/>
            <a:ext cx="2844800" cy="2844800"/>
          </a:xfrm>
          <a:prstGeom prst="rect">
            <a:avLst/>
          </a:prstGeom>
        </p:spPr>
      </p:pic>
      <p:sp>
        <p:nvSpPr>
          <p:cNvPr id="8" name="TextBox 5">
            <a:extLst>
              <a:ext uri="{FF2B5EF4-FFF2-40B4-BE49-F238E27FC236}">
                <a16:creationId xmlns:a16="http://schemas.microsoft.com/office/drawing/2014/main" id="{4C729785-5693-DB6B-4BA3-529A8191BD52}"/>
              </a:ext>
            </a:extLst>
          </p:cNvPr>
          <p:cNvSpPr txBox="1"/>
          <p:nvPr/>
        </p:nvSpPr>
        <p:spPr>
          <a:xfrm>
            <a:off x="479828" y="1668085"/>
            <a:ext cx="4731893" cy="533544"/>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67" dirty="0"/>
              <a:t> Few emails sit in your inbox</a:t>
            </a:r>
          </a:p>
        </p:txBody>
      </p:sp>
      <p:sp>
        <p:nvSpPr>
          <p:cNvPr id="9" name="Arrow: Right 8">
            <a:extLst>
              <a:ext uri="{FF2B5EF4-FFF2-40B4-BE49-F238E27FC236}">
                <a16:creationId xmlns:a16="http://schemas.microsoft.com/office/drawing/2014/main" id="{34CB83A9-3C7E-6E92-7239-F01AECFE293A}"/>
              </a:ext>
            </a:extLst>
          </p:cNvPr>
          <p:cNvSpPr/>
          <p:nvPr/>
        </p:nvSpPr>
        <p:spPr>
          <a:xfrm>
            <a:off x="5206979" y="2908857"/>
            <a:ext cx="562132" cy="2998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867"/>
          </a:p>
        </p:txBody>
      </p:sp>
      <p:sp>
        <p:nvSpPr>
          <p:cNvPr id="10" name="Arrow: Right 9">
            <a:extLst>
              <a:ext uri="{FF2B5EF4-FFF2-40B4-BE49-F238E27FC236}">
                <a16:creationId xmlns:a16="http://schemas.microsoft.com/office/drawing/2014/main" id="{D6E54DA2-51DC-A62C-7BA4-777542AB725B}"/>
              </a:ext>
            </a:extLst>
          </p:cNvPr>
          <p:cNvSpPr/>
          <p:nvPr/>
        </p:nvSpPr>
        <p:spPr>
          <a:xfrm>
            <a:off x="5206979" y="1833707"/>
            <a:ext cx="562132" cy="2998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867"/>
          </a:p>
        </p:txBody>
      </p:sp>
      <p:sp>
        <p:nvSpPr>
          <p:cNvPr id="11" name="TextBox 8">
            <a:extLst>
              <a:ext uri="{FF2B5EF4-FFF2-40B4-BE49-F238E27FC236}">
                <a16:creationId xmlns:a16="http://schemas.microsoft.com/office/drawing/2014/main" id="{4D9B4D05-8F7B-385F-E9BF-F991F01E35B2}"/>
              </a:ext>
            </a:extLst>
          </p:cNvPr>
          <p:cNvSpPr txBox="1"/>
          <p:nvPr/>
        </p:nvSpPr>
        <p:spPr>
          <a:xfrm>
            <a:off x="651743" y="2787471"/>
            <a:ext cx="4304580" cy="1764842"/>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2667"/>
              <a:t>Emails are moved into an </a:t>
            </a:r>
            <a:endParaRPr lang="en-US" sz="1867"/>
          </a:p>
          <a:p>
            <a:pPr algn="r"/>
            <a:r>
              <a:rPr lang="en-US" sz="2667"/>
              <a:t>organized system of folders </a:t>
            </a:r>
            <a:endParaRPr lang="en-US" sz="1867"/>
          </a:p>
          <a:p>
            <a:pPr algn="l"/>
            <a:endParaRPr lang="en-US" sz="2667"/>
          </a:p>
        </p:txBody>
      </p:sp>
      <p:sp>
        <p:nvSpPr>
          <p:cNvPr id="2" name="Title 1">
            <a:extLst>
              <a:ext uri="{FF2B5EF4-FFF2-40B4-BE49-F238E27FC236}">
                <a16:creationId xmlns:a16="http://schemas.microsoft.com/office/drawing/2014/main" id="{AA6D6D94-0187-4BEC-31AC-343E493EBC7D}"/>
              </a:ext>
            </a:extLst>
          </p:cNvPr>
          <p:cNvSpPr>
            <a:spLocks noGrp="1"/>
          </p:cNvSpPr>
          <p:nvPr>
            <p:ph type="title"/>
          </p:nvPr>
        </p:nvSpPr>
        <p:spPr/>
        <p:txBody>
          <a:bodyPr/>
          <a:lstStyle/>
          <a:p>
            <a:r>
              <a:rPr lang="en-US" dirty="0"/>
              <a:t>Microsoft Outlook</a:t>
            </a:r>
          </a:p>
        </p:txBody>
      </p:sp>
    </p:spTree>
    <p:extLst>
      <p:ext uri="{BB962C8B-B14F-4D97-AF65-F5344CB8AC3E}">
        <p14:creationId xmlns:p14="http://schemas.microsoft.com/office/powerpoint/2010/main" val="4036581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356AC0-85B7-021B-7A53-C4DB307071B3}"/>
              </a:ext>
            </a:extLst>
          </p:cNvPr>
          <p:cNvPicPr>
            <a:picLocks noChangeAspect="1"/>
          </p:cNvPicPr>
          <p:nvPr/>
        </p:nvPicPr>
        <p:blipFill>
          <a:blip r:embed="rId3"/>
          <a:stretch>
            <a:fillRect/>
          </a:stretch>
        </p:blipFill>
        <p:spPr>
          <a:xfrm>
            <a:off x="1283328" y="2007909"/>
            <a:ext cx="4390303" cy="3899346"/>
          </a:xfrm>
          <a:prstGeom prst="rect">
            <a:avLst/>
          </a:prstGeom>
          <a:ln w="38100">
            <a:solidFill>
              <a:schemeClr val="tx1"/>
            </a:solidFill>
          </a:ln>
        </p:spPr>
      </p:pic>
      <p:pic>
        <p:nvPicPr>
          <p:cNvPr id="5" name="Picture 4">
            <a:extLst>
              <a:ext uri="{FF2B5EF4-FFF2-40B4-BE49-F238E27FC236}">
                <a16:creationId xmlns:a16="http://schemas.microsoft.com/office/drawing/2014/main" id="{FAEC81E8-A97E-F568-C370-A37CFE377D55}"/>
              </a:ext>
            </a:extLst>
          </p:cNvPr>
          <p:cNvPicPr>
            <a:picLocks noChangeAspect="1"/>
          </p:cNvPicPr>
          <p:nvPr/>
        </p:nvPicPr>
        <p:blipFill>
          <a:blip r:embed="rId4"/>
          <a:stretch>
            <a:fillRect/>
          </a:stretch>
        </p:blipFill>
        <p:spPr>
          <a:xfrm>
            <a:off x="6096000" y="2811821"/>
            <a:ext cx="4812672" cy="2291521"/>
          </a:xfrm>
          <a:prstGeom prst="rect">
            <a:avLst/>
          </a:prstGeom>
          <a:ln w="38100">
            <a:solidFill>
              <a:schemeClr val="tx1"/>
            </a:solidFill>
          </a:ln>
        </p:spPr>
      </p:pic>
      <p:sp>
        <p:nvSpPr>
          <p:cNvPr id="2" name="Title 1">
            <a:extLst>
              <a:ext uri="{FF2B5EF4-FFF2-40B4-BE49-F238E27FC236}">
                <a16:creationId xmlns:a16="http://schemas.microsoft.com/office/drawing/2014/main" id="{C74928C0-CD66-3E10-5505-CB004D929AA2}"/>
              </a:ext>
            </a:extLst>
          </p:cNvPr>
          <p:cNvSpPr>
            <a:spLocks noGrp="1"/>
          </p:cNvSpPr>
          <p:nvPr>
            <p:ph type="title"/>
          </p:nvPr>
        </p:nvSpPr>
        <p:spPr/>
        <p:txBody>
          <a:bodyPr/>
          <a:lstStyle/>
          <a:p>
            <a:r>
              <a:rPr lang="en-US" dirty="0"/>
              <a:t>Microsoft Outlook</a:t>
            </a:r>
          </a:p>
        </p:txBody>
      </p:sp>
    </p:spTree>
    <p:extLst>
      <p:ext uri="{BB962C8B-B14F-4D97-AF65-F5344CB8AC3E}">
        <p14:creationId xmlns:p14="http://schemas.microsoft.com/office/powerpoint/2010/main" val="3178301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screenshot of a computer&#10;&#10;Description automatically generated">
            <a:extLst>
              <a:ext uri="{FF2B5EF4-FFF2-40B4-BE49-F238E27FC236}">
                <a16:creationId xmlns:a16="http://schemas.microsoft.com/office/drawing/2014/main" id="{18B32C53-39A7-B35E-1CA0-0F5F741C7E2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609" t="3495" r="609" b="47141"/>
          <a:stretch/>
        </p:blipFill>
        <p:spPr>
          <a:xfrm>
            <a:off x="1695450" y="558800"/>
            <a:ext cx="8801100" cy="4664075"/>
          </a:xfrm>
        </p:spPr>
      </p:pic>
      <p:sp>
        <p:nvSpPr>
          <p:cNvPr id="24" name="Rectangle 23">
            <a:extLst>
              <a:ext uri="{FF2B5EF4-FFF2-40B4-BE49-F238E27FC236}">
                <a16:creationId xmlns:a16="http://schemas.microsoft.com/office/drawing/2014/main" id="{2527184A-3E5F-6B11-5561-787AC2C459EB}"/>
              </a:ext>
            </a:extLst>
          </p:cNvPr>
          <p:cNvSpPr/>
          <p:nvPr/>
        </p:nvSpPr>
        <p:spPr>
          <a:xfrm>
            <a:off x="7392403" y="5495868"/>
            <a:ext cx="3476625" cy="58220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ea typeface="+mn-lt"/>
                <a:cs typeface="+mn-lt"/>
              </a:rPr>
              <a:t>   bit.ly/SANC-DC</a:t>
            </a:r>
            <a:endParaRPr lang="en-US" sz="3200" dirty="0">
              <a:solidFill>
                <a:schemeClr val="bg1"/>
              </a:solidFill>
            </a:endParaRPr>
          </a:p>
        </p:txBody>
      </p:sp>
    </p:spTree>
    <p:extLst>
      <p:ext uri="{BB962C8B-B14F-4D97-AF65-F5344CB8AC3E}">
        <p14:creationId xmlns:p14="http://schemas.microsoft.com/office/powerpoint/2010/main" val="3749645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501B-C6C6-20EE-1A4B-3889989A5D91}"/>
              </a:ext>
            </a:extLst>
          </p:cNvPr>
          <p:cNvSpPr>
            <a:spLocks noGrp="1"/>
          </p:cNvSpPr>
          <p:nvPr>
            <p:ph type="title"/>
          </p:nvPr>
        </p:nvSpPr>
        <p:spPr/>
        <p:txBody>
          <a:bodyPr>
            <a:normAutofit fontScale="90000"/>
          </a:bodyPr>
          <a:lstStyle/>
          <a:p>
            <a:r>
              <a:rPr lang="en-US" dirty="0"/>
              <a:t>Electronic Records Policy</a:t>
            </a:r>
          </a:p>
        </p:txBody>
      </p:sp>
      <p:sp>
        <p:nvSpPr>
          <p:cNvPr id="5" name="Text Placeholder 4">
            <a:extLst>
              <a:ext uri="{FF2B5EF4-FFF2-40B4-BE49-F238E27FC236}">
                <a16:creationId xmlns:a16="http://schemas.microsoft.com/office/drawing/2014/main" id="{B95FA190-D033-E214-1C95-D4A2F659446E}"/>
              </a:ext>
            </a:extLst>
          </p:cNvPr>
          <p:cNvSpPr>
            <a:spLocks noGrp="1"/>
          </p:cNvSpPr>
          <p:nvPr>
            <p:ph type="body" sz="quarter" idx="14"/>
          </p:nvPr>
        </p:nvSpPr>
        <p:spPr/>
        <p:txBody>
          <a:bodyPr/>
          <a:lstStyle/>
          <a:p>
            <a:r>
              <a:rPr lang="en-US"/>
              <a:t>Specifies guidelines and best practices that the agency agrees to follow related to managing both born-digital and scanned electronic records.</a:t>
            </a:r>
          </a:p>
          <a:p>
            <a:pPr marL="0" indent="0">
              <a:buNone/>
            </a:pPr>
            <a:endParaRPr lang="en-US"/>
          </a:p>
        </p:txBody>
      </p:sp>
      <p:pic>
        <p:nvPicPr>
          <p:cNvPr id="12" name="Picture Placeholder 11" descr="A blue and white document with white text&#10;&#10;Description automatically generated">
            <a:extLst>
              <a:ext uri="{FF2B5EF4-FFF2-40B4-BE49-F238E27FC236}">
                <a16:creationId xmlns:a16="http://schemas.microsoft.com/office/drawing/2014/main" id="{D8E78D02-192A-2F86-EA6A-D4C26D3F1DF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93" r="2693"/>
          <a:stretch>
            <a:fillRect/>
          </a:stretch>
        </p:blipFill>
        <p:spPr/>
      </p:pic>
      <p:sp>
        <p:nvSpPr>
          <p:cNvPr id="14" name="Rectangle 13">
            <a:extLst>
              <a:ext uri="{FF2B5EF4-FFF2-40B4-BE49-F238E27FC236}">
                <a16:creationId xmlns:a16="http://schemas.microsoft.com/office/drawing/2014/main" id="{5DF74718-483F-A979-E32A-7D6DD345CF14}"/>
              </a:ext>
            </a:extLst>
          </p:cNvPr>
          <p:cNvSpPr/>
          <p:nvPr/>
        </p:nvSpPr>
        <p:spPr>
          <a:xfrm>
            <a:off x="1797250" y="4280635"/>
            <a:ext cx="3460669" cy="55924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bit.ly/SANC-Tools01</a:t>
            </a:r>
          </a:p>
        </p:txBody>
      </p:sp>
    </p:spTree>
    <p:extLst>
      <p:ext uri="{BB962C8B-B14F-4D97-AF65-F5344CB8AC3E}">
        <p14:creationId xmlns:p14="http://schemas.microsoft.com/office/powerpoint/2010/main" val="4225799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F7BBAC-C54B-E069-D817-044BDE7801E6}"/>
              </a:ext>
            </a:extLst>
          </p:cNvPr>
          <p:cNvSpPr>
            <a:spLocks noGrp="1"/>
          </p:cNvSpPr>
          <p:nvPr>
            <p:ph type="title"/>
          </p:nvPr>
        </p:nvSpPr>
        <p:spPr/>
        <p:txBody>
          <a:bodyPr>
            <a:normAutofit/>
          </a:bodyPr>
          <a:lstStyle/>
          <a:p>
            <a:r>
              <a:rPr lang="en-US" sz="4000"/>
              <a:t>Scanning-to-Destroy Paper Records</a:t>
            </a:r>
          </a:p>
        </p:txBody>
      </p:sp>
      <p:sp>
        <p:nvSpPr>
          <p:cNvPr id="7" name="Text Placeholder 6">
            <a:extLst>
              <a:ext uri="{FF2B5EF4-FFF2-40B4-BE49-F238E27FC236}">
                <a16:creationId xmlns:a16="http://schemas.microsoft.com/office/drawing/2014/main" id="{2D717B80-8E2B-71D9-8690-065AC4671AF0}"/>
              </a:ext>
            </a:extLst>
          </p:cNvPr>
          <p:cNvSpPr>
            <a:spLocks noGrp="1"/>
          </p:cNvSpPr>
          <p:nvPr>
            <p:ph type="body" sz="quarter" idx="14"/>
          </p:nvPr>
        </p:nvSpPr>
        <p:spPr/>
        <p:txBody>
          <a:bodyPr>
            <a:normAutofit fontScale="92500"/>
          </a:bodyPr>
          <a:lstStyle/>
          <a:p>
            <a:pPr>
              <a:lnSpc>
                <a:spcPct val="100000"/>
              </a:lnSpc>
              <a:spcAft>
                <a:spcPts val="600"/>
              </a:spcAft>
            </a:pPr>
            <a:r>
              <a:rPr lang="en-US"/>
              <a:t>Target records according to frequency of agency use, access needs, space considerations, length of retention, etc.</a:t>
            </a:r>
          </a:p>
          <a:p>
            <a:pPr lvl="1">
              <a:lnSpc>
                <a:spcPct val="100000"/>
              </a:lnSpc>
              <a:spcAft>
                <a:spcPts val="600"/>
              </a:spcAft>
            </a:pPr>
            <a:r>
              <a:rPr lang="en-US" b="1">
                <a:effectLst/>
                <a:latin typeface="Open Sans" panose="020B0606030504020204" pitchFamily="34" charset="0"/>
                <a:ea typeface="Open Sans" panose="020B0606030504020204" pitchFamily="34" charset="0"/>
                <a:cs typeface="Open Sans" panose="020B0606030504020204" pitchFamily="34" charset="0"/>
              </a:rPr>
              <a:t>Non-permanent records: </a:t>
            </a:r>
            <a:r>
              <a:rPr lang="en-US">
                <a:latin typeface="Open Sans" panose="020B0606030504020204" pitchFamily="34" charset="0"/>
                <a:ea typeface="Open Sans" panose="020B0606030504020204" pitchFamily="34" charset="0"/>
                <a:cs typeface="Open Sans" panose="020B0606030504020204" pitchFamily="34" charset="0"/>
              </a:rPr>
              <a:t>To </a:t>
            </a:r>
            <a:r>
              <a:rPr lang="en-US">
                <a:effectLst/>
                <a:latin typeface="Open Sans" panose="020B0606030504020204" pitchFamily="34" charset="0"/>
                <a:ea typeface="Open Sans" panose="020B0606030504020204" pitchFamily="34" charset="0"/>
                <a:cs typeface="Open Sans" panose="020B0606030504020204" pitchFamily="34" charset="0"/>
              </a:rPr>
              <a:t>be disposed of after indicated length of time </a:t>
            </a:r>
          </a:p>
          <a:p>
            <a:pPr lvl="1">
              <a:lnSpc>
                <a:spcPct val="100000"/>
              </a:lnSpc>
              <a:spcAft>
                <a:spcPts val="600"/>
              </a:spcAft>
            </a:pPr>
            <a:r>
              <a:rPr lang="en-US" b="1">
                <a:effectLst/>
                <a:latin typeface="Open Sans" panose="020B0606030504020204" pitchFamily="34" charset="0"/>
                <a:ea typeface="Open Sans" panose="020B0606030504020204" pitchFamily="34" charset="0"/>
                <a:cs typeface="Open Sans" panose="020B0606030504020204" pitchFamily="34" charset="0"/>
              </a:rPr>
              <a:t>Permanent records: </a:t>
            </a:r>
            <a:r>
              <a:rPr lang="en-US">
                <a:latin typeface="Open Sans" panose="020B0606030504020204" pitchFamily="34" charset="0"/>
                <a:ea typeface="Open Sans" panose="020B0606030504020204" pitchFamily="34" charset="0"/>
                <a:cs typeface="Open Sans" panose="020B0606030504020204" pitchFamily="34" charset="0"/>
              </a:rPr>
              <a:t>Forever</a:t>
            </a:r>
            <a:r>
              <a:rPr lang="en-US">
                <a:effectLst/>
                <a:latin typeface="Open Sans" panose="020B0606030504020204" pitchFamily="34" charset="0"/>
                <a:ea typeface="Open Sans" panose="020B0606030504020204" pitchFamily="34" charset="0"/>
                <a:cs typeface="Open Sans" panose="020B0606030504020204" pitchFamily="34" charset="0"/>
              </a:rPr>
              <a:t> kept by the agency or transferred to the State Archives</a:t>
            </a:r>
            <a:endParaRPr lang="en-US">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Diagram 7">
            <a:extLst>
              <a:ext uri="{FF2B5EF4-FFF2-40B4-BE49-F238E27FC236}">
                <a16:creationId xmlns:a16="http://schemas.microsoft.com/office/drawing/2014/main" id="{B18D724D-ED57-7AC0-BE00-2F64B9331499}"/>
              </a:ext>
            </a:extLst>
          </p:cNvPr>
          <p:cNvGraphicFramePr/>
          <p:nvPr>
            <p:extLst>
              <p:ext uri="{D42A27DB-BD31-4B8C-83A1-F6EECF244321}">
                <p14:modId xmlns:p14="http://schemas.microsoft.com/office/powerpoint/2010/main" val="3685363099"/>
              </p:ext>
            </p:extLst>
          </p:nvPr>
        </p:nvGraphicFramePr>
        <p:xfrm>
          <a:off x="6987653" y="341631"/>
          <a:ext cx="4067033" cy="567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797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590BB-6E99-2D9D-9CBD-E9B9059BC4B7}"/>
              </a:ext>
            </a:extLst>
          </p:cNvPr>
          <p:cNvSpPr>
            <a:spLocks noGrp="1"/>
          </p:cNvSpPr>
          <p:nvPr>
            <p:ph type="title"/>
          </p:nvPr>
        </p:nvSpPr>
        <p:spPr/>
        <p:txBody>
          <a:bodyPr>
            <a:normAutofit fontScale="90000"/>
          </a:bodyPr>
          <a:lstStyle/>
          <a:p>
            <a:r>
              <a:rPr lang="en-US"/>
              <a:t>Scanning Considerations</a:t>
            </a:r>
          </a:p>
        </p:txBody>
      </p:sp>
      <p:sp>
        <p:nvSpPr>
          <p:cNvPr id="2" name="Content Placeholder 1">
            <a:extLst>
              <a:ext uri="{FF2B5EF4-FFF2-40B4-BE49-F238E27FC236}">
                <a16:creationId xmlns:a16="http://schemas.microsoft.com/office/drawing/2014/main" id="{9F705513-A79A-CBE4-C6BE-9DB82D06B629}"/>
              </a:ext>
            </a:extLst>
          </p:cNvPr>
          <p:cNvSpPr>
            <a:spLocks noGrp="1"/>
          </p:cNvSpPr>
          <p:nvPr>
            <p:ph type="body" sz="quarter" idx="14"/>
          </p:nvPr>
        </p:nvSpPr>
        <p:spPr/>
        <p:txBody>
          <a:bodyPr>
            <a:normAutofit/>
          </a:bodyPr>
          <a:lstStyle/>
          <a:p>
            <a:pPr>
              <a:lnSpc>
                <a:spcPct val="100000"/>
              </a:lnSpc>
            </a:pPr>
            <a:r>
              <a:rPr lang="en-US"/>
              <a:t>While state agencies may scan any record, it is important to factor in the material, technological, and personnel costs when embarking on a scanning project.</a:t>
            </a:r>
          </a:p>
        </p:txBody>
      </p:sp>
      <p:graphicFrame>
        <p:nvGraphicFramePr>
          <p:cNvPr id="5" name="Diagram 4">
            <a:extLst>
              <a:ext uri="{FF2B5EF4-FFF2-40B4-BE49-F238E27FC236}">
                <a16:creationId xmlns:a16="http://schemas.microsoft.com/office/drawing/2014/main" id="{EB7F8DAC-B7B0-796D-C194-D6B33257F523}"/>
              </a:ext>
            </a:extLst>
          </p:cNvPr>
          <p:cNvGraphicFramePr/>
          <p:nvPr>
            <p:extLst>
              <p:ext uri="{D42A27DB-BD31-4B8C-83A1-F6EECF244321}">
                <p14:modId xmlns:p14="http://schemas.microsoft.com/office/powerpoint/2010/main" val="1335245839"/>
              </p:ext>
            </p:extLst>
          </p:nvPr>
        </p:nvGraphicFramePr>
        <p:xfrm>
          <a:off x="6465857" y="1517880"/>
          <a:ext cx="4713513" cy="4476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956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05189-164A-4CF9-EFCD-6D218236AF1D}"/>
              </a:ext>
            </a:extLst>
          </p:cNvPr>
          <p:cNvSpPr>
            <a:spLocks noGrp="1"/>
          </p:cNvSpPr>
          <p:nvPr>
            <p:ph type="title"/>
          </p:nvPr>
        </p:nvSpPr>
        <p:spPr/>
        <p:txBody>
          <a:bodyPr/>
          <a:lstStyle/>
          <a:p>
            <a:r>
              <a:rPr lang="en-US"/>
              <a:t>Authorization to Destroy Paper Records</a:t>
            </a:r>
          </a:p>
        </p:txBody>
      </p:sp>
      <p:sp>
        <p:nvSpPr>
          <p:cNvPr id="6" name="Content Placeholder 5">
            <a:extLst>
              <a:ext uri="{FF2B5EF4-FFF2-40B4-BE49-F238E27FC236}">
                <a16:creationId xmlns:a16="http://schemas.microsoft.com/office/drawing/2014/main" id="{BC2559B6-CE30-EAD5-EF64-5D1874390C6B}"/>
              </a:ext>
            </a:extLst>
          </p:cNvPr>
          <p:cNvSpPr>
            <a:spLocks noGrp="1"/>
          </p:cNvSpPr>
          <p:nvPr>
            <p:ph idx="1"/>
          </p:nvPr>
        </p:nvSpPr>
        <p:spPr/>
        <p:txBody>
          <a:bodyPr>
            <a:noAutofit/>
          </a:bodyPr>
          <a:lstStyle/>
          <a:p>
            <a:pPr>
              <a:lnSpc>
                <a:spcPct val="100000"/>
              </a:lnSpc>
              <a:spcAft>
                <a:spcPts val="600"/>
              </a:spcAft>
            </a:pPr>
            <a:r>
              <a:rPr lang="en-US" sz="2400"/>
              <a:t>Documentation that agency followed all procedures and received authorization to destroy the paper copies of non-permanent records after scanning.</a:t>
            </a:r>
          </a:p>
          <a:p>
            <a:pPr>
              <a:lnSpc>
                <a:spcPct val="100000"/>
              </a:lnSpc>
              <a:spcAft>
                <a:spcPts val="600"/>
              </a:spcAft>
            </a:pPr>
            <a:r>
              <a:rPr lang="en-US" sz="2400">
                <a:effectLst/>
                <a:ea typeface="Open Sans" panose="020B0606030504020204" pitchFamily="34" charset="0"/>
                <a:cs typeface="Open Sans" panose="020B0606030504020204" pitchFamily="34" charset="0"/>
              </a:rPr>
              <a:t>The </a:t>
            </a:r>
            <a:r>
              <a:rPr lang="en-US" sz="2400">
                <a:ea typeface="Open Sans" panose="020B0606030504020204" pitchFamily="34" charset="0"/>
                <a:cs typeface="Open Sans" panose="020B0606030504020204" pitchFamily="34" charset="0"/>
              </a:rPr>
              <a:t>d</a:t>
            </a:r>
            <a:r>
              <a:rPr lang="en-US" sz="2400">
                <a:effectLst/>
                <a:ea typeface="Open Sans" panose="020B0606030504020204" pitchFamily="34" charset="0"/>
                <a:cs typeface="Open Sans" panose="020B0606030504020204" pitchFamily="34" charset="0"/>
              </a:rPr>
              <a:t>estruction of original records is allowed only after quality assurance has been conducted on the imaged records, necessary corrections have been made, the electronic records system is audited for accuracy, and the destruction of records has been approved.</a:t>
            </a:r>
            <a:endParaRPr lang="en-US" sz="2400" u="sng"/>
          </a:p>
          <a:p>
            <a:pPr>
              <a:lnSpc>
                <a:spcPct val="100000"/>
              </a:lnSpc>
              <a:spcBef>
                <a:spcPts val="600"/>
              </a:spcBef>
              <a:spcAft>
                <a:spcPts val="600"/>
              </a:spcAft>
            </a:pPr>
            <a:r>
              <a:rPr lang="en-US" sz="2400">
                <a:ea typeface="Open Sans" panose="020B0606030504020204" pitchFamily="34" charset="0"/>
                <a:cs typeface="Open Sans" panose="020B0606030504020204" pitchFamily="34" charset="0"/>
              </a:rPr>
              <a:t>Records should be destroyed in accordance with </a:t>
            </a:r>
            <a:r>
              <a:rPr lang="en-US" sz="2400">
                <a:ea typeface="Open Sans" panose="020B0606030504020204" pitchFamily="34" charset="0"/>
                <a:cs typeface="Open Sans" panose="020B0606030504020204" pitchFamily="34" charset="0"/>
                <a:hlinkClick r:id="rId3"/>
              </a:rPr>
              <a:t>07 NCAC 04M .0510</a:t>
            </a:r>
            <a:endParaRPr lang="en-US" sz="2400">
              <a:ea typeface="Open Sans" panose="020B0606030504020204" pitchFamily="34" charset="0"/>
              <a:cs typeface="Open Sans" panose="020B0606030504020204" pitchFamily="34" charset="0"/>
            </a:endParaRPr>
          </a:p>
          <a:p>
            <a:pPr>
              <a:lnSpc>
                <a:spcPct val="100000"/>
              </a:lnSpc>
              <a:spcBef>
                <a:spcPts val="600"/>
              </a:spcBef>
              <a:spcAft>
                <a:spcPts val="600"/>
              </a:spcAft>
            </a:pPr>
            <a:r>
              <a:rPr lang="en-US" sz="2400">
                <a:ea typeface="Open Sans" panose="020B0606030504020204" pitchFamily="34" charset="0"/>
                <a:cs typeface="Open Sans" panose="020B0606030504020204" pitchFamily="34" charset="0"/>
              </a:rPr>
              <a:t>Maintain a destructions log if you have an ongoing scanning project and do not include close-ended dates on the Authorization to Destroy form.</a:t>
            </a:r>
          </a:p>
        </p:txBody>
      </p:sp>
      <p:sp>
        <p:nvSpPr>
          <p:cNvPr id="7" name="Rectangle 6">
            <a:extLst>
              <a:ext uri="{FF2B5EF4-FFF2-40B4-BE49-F238E27FC236}">
                <a16:creationId xmlns:a16="http://schemas.microsoft.com/office/drawing/2014/main" id="{84247419-D0E3-D7D2-5A9E-ED82C348D2DB}"/>
              </a:ext>
            </a:extLst>
          </p:cNvPr>
          <p:cNvSpPr/>
          <p:nvPr/>
        </p:nvSpPr>
        <p:spPr>
          <a:xfrm>
            <a:off x="4357688" y="5885862"/>
            <a:ext cx="3339650" cy="58220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a typeface="+mn-lt"/>
                <a:cs typeface="+mn-lt"/>
              </a:rPr>
              <a:t>bit.ly/SANC-ADP</a:t>
            </a:r>
            <a:endParaRPr lang="en-US" sz="3200" dirty="0">
              <a:solidFill>
                <a:schemeClr val="bg1"/>
              </a:solidFill>
            </a:endParaRPr>
          </a:p>
        </p:txBody>
      </p:sp>
    </p:spTree>
    <p:extLst>
      <p:ext uri="{BB962C8B-B14F-4D97-AF65-F5344CB8AC3E}">
        <p14:creationId xmlns:p14="http://schemas.microsoft.com/office/powerpoint/2010/main" val="1741672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D2C048-4060-4ED4-3FC4-5684DC238054}"/>
              </a:ext>
            </a:extLst>
          </p:cNvPr>
          <p:cNvSpPr>
            <a:spLocks noGrp="1"/>
          </p:cNvSpPr>
          <p:nvPr>
            <p:ph type="title"/>
          </p:nvPr>
        </p:nvSpPr>
        <p:spPr/>
        <p:txBody>
          <a:bodyPr/>
          <a:lstStyle/>
          <a:p>
            <a:r>
              <a:rPr lang="en-US"/>
              <a:t>Retention for Scanned Records</a:t>
            </a:r>
          </a:p>
        </p:txBody>
      </p:sp>
      <p:sp>
        <p:nvSpPr>
          <p:cNvPr id="6" name="Content Placeholder 5">
            <a:extLst>
              <a:ext uri="{FF2B5EF4-FFF2-40B4-BE49-F238E27FC236}">
                <a16:creationId xmlns:a16="http://schemas.microsoft.com/office/drawing/2014/main" id="{613E407F-A74F-051C-B92D-0351CA4F8247}"/>
              </a:ext>
            </a:extLst>
          </p:cNvPr>
          <p:cNvSpPr>
            <a:spLocks noGrp="1"/>
          </p:cNvSpPr>
          <p:nvPr>
            <p:ph idx="1"/>
          </p:nvPr>
        </p:nvSpPr>
        <p:spPr/>
        <p:txBody>
          <a:bodyPr/>
          <a:lstStyle/>
          <a:p>
            <a:pPr>
              <a:lnSpc>
                <a:spcPct val="100000"/>
              </a:lnSpc>
              <a:spcAft>
                <a:spcPts val="600"/>
              </a:spcAft>
            </a:pPr>
            <a:r>
              <a:rPr lang="en-US">
                <a:latin typeface="Open Sans" panose="020B0606030504020204" pitchFamily="34" charset="0"/>
                <a:ea typeface="Open Sans" panose="020B0606030504020204" pitchFamily="34" charset="0"/>
                <a:cs typeface="Open Sans" panose="020B0606030504020204" pitchFamily="34" charset="0"/>
              </a:rPr>
              <a:t>When a digital image replaces the original record and assumes all legal authorities, the scanned record is considered the record copy and must be maintained for the retention period defined in the Functional Schedule. </a:t>
            </a:r>
          </a:p>
          <a:p>
            <a:pPr>
              <a:lnSpc>
                <a:spcPct val="100000"/>
              </a:lnSpc>
              <a:spcBef>
                <a:spcPts val="600"/>
              </a:spcBef>
              <a:spcAft>
                <a:spcPts val="600"/>
              </a:spcAft>
            </a:pPr>
            <a:r>
              <a:rPr lang="en-US">
                <a:latin typeface="Open Sans" panose="020B0606030504020204" pitchFamily="34" charset="0"/>
                <a:ea typeface="Open Sans" panose="020B0606030504020204" pitchFamily="34" charset="0"/>
                <a:cs typeface="Open Sans" panose="020B0606030504020204" pitchFamily="34" charset="0"/>
              </a:rPr>
              <a:t>The retention period begins when the original document was created, not when the electronic version was produced. </a:t>
            </a:r>
          </a:p>
          <a:p>
            <a:pPr>
              <a:lnSpc>
                <a:spcPct val="100000"/>
              </a:lnSpc>
              <a:spcBef>
                <a:spcPts val="600"/>
              </a:spcBef>
              <a:spcAft>
                <a:spcPts val="600"/>
              </a:spcAft>
            </a:pPr>
            <a:r>
              <a:rPr lang="en-US">
                <a:latin typeface="Open Sans" panose="020B0606030504020204" pitchFamily="34" charset="0"/>
                <a:ea typeface="Open Sans" panose="020B0606030504020204" pitchFamily="34" charset="0"/>
                <a:cs typeface="Open Sans" panose="020B0606030504020204" pitchFamily="34" charset="0"/>
              </a:rPr>
              <a:t>Any hard copies generated from scanned records will be considered reference copies.</a:t>
            </a:r>
          </a:p>
          <a:p>
            <a:endParaRPr lang="en-US"/>
          </a:p>
        </p:txBody>
      </p:sp>
    </p:spTree>
    <p:extLst>
      <p:ext uri="{BB962C8B-B14F-4D97-AF65-F5344CB8AC3E}">
        <p14:creationId xmlns:p14="http://schemas.microsoft.com/office/powerpoint/2010/main" val="41236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9A2FBDC-4914-BB45-C9A3-0BCEE333836F}"/>
              </a:ext>
            </a:extLst>
          </p:cNvPr>
          <p:cNvSpPr>
            <a:spLocks noGrp="1"/>
          </p:cNvSpPr>
          <p:nvPr>
            <p:ph type="pic" sz="quarter" idx="13"/>
          </p:nvPr>
        </p:nvSpPr>
        <p:spPr/>
        <p:txBody>
          <a:bodyPr/>
          <a:lstStyle/>
          <a:p>
            <a:endParaRPr lang="en-US"/>
          </a:p>
        </p:txBody>
      </p:sp>
      <p:sp>
        <p:nvSpPr>
          <p:cNvPr id="2" name="Title 1">
            <a:extLst>
              <a:ext uri="{FF2B5EF4-FFF2-40B4-BE49-F238E27FC236}">
                <a16:creationId xmlns:a16="http://schemas.microsoft.com/office/drawing/2014/main" id="{8A981B2A-44EF-0702-8BA3-85B48A296F1B}"/>
              </a:ext>
            </a:extLst>
          </p:cNvPr>
          <p:cNvSpPr>
            <a:spLocks noGrp="1"/>
          </p:cNvSpPr>
          <p:nvPr>
            <p:ph type="title"/>
          </p:nvPr>
        </p:nvSpPr>
        <p:spPr/>
        <p:txBody>
          <a:bodyPr>
            <a:normAutofit fontScale="90000"/>
          </a:bodyPr>
          <a:lstStyle/>
          <a:p>
            <a:r>
              <a:rPr lang="en-US"/>
              <a:t>Public Record Requests</a:t>
            </a:r>
          </a:p>
        </p:txBody>
      </p:sp>
      <p:sp>
        <p:nvSpPr>
          <p:cNvPr id="4" name="Text Placeholder 3">
            <a:extLst>
              <a:ext uri="{FF2B5EF4-FFF2-40B4-BE49-F238E27FC236}">
                <a16:creationId xmlns:a16="http://schemas.microsoft.com/office/drawing/2014/main" id="{7EA722A9-1B6C-1BB0-1F8D-CF4962882295}"/>
              </a:ext>
            </a:extLst>
          </p:cNvPr>
          <p:cNvSpPr>
            <a:spLocks noGrp="1"/>
          </p:cNvSpPr>
          <p:nvPr>
            <p:ph type="body" sz="quarter" idx="14"/>
          </p:nvPr>
        </p:nvSpPr>
        <p:spPr/>
        <p:txBody>
          <a:bodyPr/>
          <a:lstStyle/>
          <a:p>
            <a:endParaRPr lang="en-US"/>
          </a:p>
        </p:txBody>
      </p:sp>
      <p:sp>
        <p:nvSpPr>
          <p:cNvPr id="6" name="TextBox 5">
            <a:extLst>
              <a:ext uri="{FF2B5EF4-FFF2-40B4-BE49-F238E27FC236}">
                <a16:creationId xmlns:a16="http://schemas.microsoft.com/office/drawing/2014/main" id="{AF1252BD-CDCC-2DEE-8B1A-2BB7C1A6DD28}"/>
              </a:ext>
            </a:extLst>
          </p:cNvPr>
          <p:cNvSpPr txBox="1"/>
          <p:nvPr/>
        </p:nvSpPr>
        <p:spPr>
          <a:xfrm>
            <a:off x="6977345" y="1166842"/>
            <a:ext cx="3733801" cy="4524315"/>
          </a:xfrm>
          <a:prstGeom prst="rect">
            <a:avLst/>
          </a:prstGeom>
          <a:noFill/>
        </p:spPr>
        <p:txBody>
          <a:bodyPr wrap="square" rtlCol="0">
            <a:spAutoFit/>
          </a:bodyPr>
          <a:lstStyle/>
          <a:p>
            <a:pPr algn="just"/>
            <a:r>
              <a:rPr lang="en-US" b="1">
                <a:latin typeface="Times New Roman" panose="02020603050405020304" pitchFamily="18" charset="0"/>
                <a:cs typeface="Times New Roman" panose="02020603050405020304" pitchFamily="18" charset="0"/>
              </a:rPr>
              <a:t>§ 132-6.  Inspection, examination </a:t>
            </a:r>
          </a:p>
          <a:p>
            <a:pPr algn="just"/>
            <a:r>
              <a:rPr lang="en-US" b="1">
                <a:latin typeface="Times New Roman" panose="02020603050405020304" pitchFamily="18" charset="0"/>
                <a:cs typeface="Times New Roman" panose="02020603050405020304" pitchFamily="18" charset="0"/>
              </a:rPr>
              <a:t>and copies of public records.</a:t>
            </a:r>
          </a:p>
          <a:p>
            <a:pPr algn="just"/>
            <a:r>
              <a:rPr lang="en-US">
                <a:latin typeface="Times New Roman" panose="02020603050405020304" pitchFamily="18" charset="0"/>
                <a:cs typeface="Times New Roman" panose="02020603050405020304" pitchFamily="18" charset="0"/>
              </a:rPr>
              <a:t>     (a)       Every custodian of public records shall permit any record in the custodian's custody to be inspected and examined at reasonable times and under reasonable supervision by any person, and shall, as promptly as possible, furnish copies thereof upon payment of any fees as may be prescribed by law. As used herein, "custodian" does not mean an agency that holds the public records of other agencies solely for purposes of storage or safekeeping or solely to provide data processing.</a:t>
            </a:r>
          </a:p>
        </p:txBody>
      </p:sp>
      <p:pic>
        <p:nvPicPr>
          <p:cNvPr id="12" name="Graphic 11" descr="Confused person with solid fill">
            <a:extLst>
              <a:ext uri="{FF2B5EF4-FFF2-40B4-BE49-F238E27FC236}">
                <a16:creationId xmlns:a16="http://schemas.microsoft.com/office/drawing/2014/main" id="{0C0BBFCD-6AF4-E871-BEBD-1EF286479F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5196" y="2348213"/>
            <a:ext cx="3403980" cy="3403980"/>
          </a:xfrm>
          <a:prstGeom prst="rect">
            <a:avLst/>
          </a:prstGeom>
        </p:spPr>
      </p:pic>
      <p:pic>
        <p:nvPicPr>
          <p:cNvPr id="13" name="Graphic 12" descr="Document outline">
            <a:extLst>
              <a:ext uri="{FF2B5EF4-FFF2-40B4-BE49-F238E27FC236}">
                <a16:creationId xmlns:a16="http://schemas.microsoft.com/office/drawing/2014/main" id="{8A25D5F1-0B77-DB08-877D-97AB9E436E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78040">
            <a:off x="4142344" y="2320926"/>
            <a:ext cx="914400" cy="914400"/>
          </a:xfrm>
          <a:prstGeom prst="rect">
            <a:avLst/>
          </a:prstGeom>
        </p:spPr>
      </p:pic>
      <p:pic>
        <p:nvPicPr>
          <p:cNvPr id="14" name="Graphic 13" descr="Document outline">
            <a:extLst>
              <a:ext uri="{FF2B5EF4-FFF2-40B4-BE49-F238E27FC236}">
                <a16:creationId xmlns:a16="http://schemas.microsoft.com/office/drawing/2014/main" id="{E7C05B4E-8E9F-D589-3EB8-D9BC5EB579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93528">
            <a:off x="1584215" y="2327512"/>
            <a:ext cx="914400" cy="914400"/>
          </a:xfrm>
          <a:prstGeom prst="rect">
            <a:avLst/>
          </a:prstGeom>
        </p:spPr>
      </p:pic>
      <p:sp>
        <p:nvSpPr>
          <p:cNvPr id="9" name="Rectangle 8">
            <a:extLst>
              <a:ext uri="{FF2B5EF4-FFF2-40B4-BE49-F238E27FC236}">
                <a16:creationId xmlns:a16="http://schemas.microsoft.com/office/drawing/2014/main" id="{ADFB4E68-1FA6-3F97-3188-1759DD42A211}"/>
              </a:ext>
            </a:extLst>
          </p:cNvPr>
          <p:cNvSpPr/>
          <p:nvPr/>
        </p:nvSpPr>
        <p:spPr>
          <a:xfrm>
            <a:off x="7127504" y="5752193"/>
            <a:ext cx="3433482" cy="8893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mj-lt"/>
              </a:rPr>
              <a:t>G.S. 132-6</a:t>
            </a:r>
          </a:p>
        </p:txBody>
      </p:sp>
    </p:spTree>
    <p:extLst>
      <p:ext uri="{BB962C8B-B14F-4D97-AF65-F5344CB8AC3E}">
        <p14:creationId xmlns:p14="http://schemas.microsoft.com/office/powerpoint/2010/main" val="192636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2A9B2-D7EC-F249-5170-82D4C1D1BD65}"/>
              </a:ext>
            </a:extLst>
          </p:cNvPr>
          <p:cNvSpPr>
            <a:spLocks noGrp="1"/>
          </p:cNvSpPr>
          <p:nvPr>
            <p:ph type="title"/>
          </p:nvPr>
        </p:nvSpPr>
        <p:spPr/>
        <p:txBody>
          <a:bodyPr/>
          <a:lstStyle/>
          <a:p>
            <a:r>
              <a:rPr lang="en-US" sz="4267" b="0"/>
              <a:t>Records Management: Employee Separation</a:t>
            </a:r>
          </a:p>
        </p:txBody>
      </p:sp>
      <p:graphicFrame>
        <p:nvGraphicFramePr>
          <p:cNvPr id="7" name="Content Placeholder 119">
            <a:extLst>
              <a:ext uri="{FF2B5EF4-FFF2-40B4-BE49-F238E27FC236}">
                <a16:creationId xmlns:a16="http://schemas.microsoft.com/office/drawing/2014/main" id="{1DDB874C-CBB7-15EE-669B-AA33C97EE3F7}"/>
              </a:ext>
            </a:extLst>
          </p:cNvPr>
          <p:cNvGraphicFramePr>
            <a:graphicFrameLocks noGrp="1"/>
          </p:cNvGraphicFramePr>
          <p:nvPr>
            <p:ph idx="1"/>
            <p:extLst>
              <p:ext uri="{D42A27DB-BD31-4B8C-83A1-F6EECF244321}">
                <p14:modId xmlns:p14="http://schemas.microsoft.com/office/powerpoint/2010/main" val="30494698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9496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Group success with solid fill">
            <a:extLst>
              <a:ext uri="{FF2B5EF4-FFF2-40B4-BE49-F238E27FC236}">
                <a16:creationId xmlns:a16="http://schemas.microsoft.com/office/drawing/2014/main" id="{64B32C38-AFC8-0017-1899-DB7BAA354C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59142" y="2172951"/>
            <a:ext cx="4273716" cy="4273716"/>
          </a:xfrm>
          <a:prstGeom prst="rect">
            <a:avLst/>
          </a:prstGeom>
        </p:spPr>
      </p:pic>
      <p:grpSp>
        <p:nvGrpSpPr>
          <p:cNvPr id="8" name="Group 7">
            <a:extLst>
              <a:ext uri="{FF2B5EF4-FFF2-40B4-BE49-F238E27FC236}">
                <a16:creationId xmlns:a16="http://schemas.microsoft.com/office/drawing/2014/main" id="{4E426A08-0040-AA85-24F7-BD4E244E5667}"/>
              </a:ext>
            </a:extLst>
          </p:cNvPr>
          <p:cNvGrpSpPr/>
          <p:nvPr/>
        </p:nvGrpSpPr>
        <p:grpSpPr>
          <a:xfrm>
            <a:off x="2355298" y="1577129"/>
            <a:ext cx="7305040" cy="1666240"/>
            <a:chOff x="2443480" y="1211369"/>
            <a:chExt cx="7305040" cy="1666240"/>
          </a:xfrm>
        </p:grpSpPr>
        <p:sp>
          <p:nvSpPr>
            <p:cNvPr id="3" name="Wave 2">
              <a:extLst>
                <a:ext uri="{FF2B5EF4-FFF2-40B4-BE49-F238E27FC236}">
                  <a16:creationId xmlns:a16="http://schemas.microsoft.com/office/drawing/2014/main" id="{F9A59E83-9CE3-304C-42F0-2129E72B1B00}"/>
                </a:ext>
              </a:extLst>
            </p:cNvPr>
            <p:cNvSpPr/>
            <p:nvPr/>
          </p:nvSpPr>
          <p:spPr>
            <a:xfrm rot="10393123">
              <a:off x="2443480" y="1211369"/>
              <a:ext cx="7305040" cy="1666240"/>
            </a:xfrm>
            <a:prstGeom prst="wave">
              <a:avLst/>
            </a:prstGeom>
            <a:solidFill>
              <a:schemeClr val="accent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01FACD-B11F-DE73-A40C-E536EB9BA1C0}"/>
                </a:ext>
              </a:extLst>
            </p:cNvPr>
            <p:cNvSpPr txBox="1"/>
            <p:nvPr/>
          </p:nvSpPr>
          <p:spPr>
            <a:xfrm rot="21329315">
              <a:off x="3330111" y="1305656"/>
              <a:ext cx="5531779" cy="1477665"/>
            </a:xfrm>
            <a:prstGeom prst="doubleWave">
              <a:avLst>
                <a:gd name="adj1" fmla="val 9677"/>
                <a:gd name="adj2" fmla="val 176"/>
              </a:avLst>
            </a:prstGeom>
            <a:noFill/>
          </p:spPr>
          <p:txBody>
            <a:bodyPr wrap="square" rtlCol="0">
              <a:prstTxWarp prst="textWave1">
                <a:avLst>
                  <a:gd name="adj1" fmla="val 14094"/>
                  <a:gd name="adj2" fmla="val 0"/>
                </a:avLst>
              </a:prstTxWarp>
              <a:spAutoFit/>
            </a:bodyPr>
            <a:lstStyle/>
            <a:p>
              <a:pPr algn="ctr"/>
              <a:r>
                <a:rPr lang="en-US" sz="3600">
                  <a:solidFill>
                    <a:schemeClr val="bg1"/>
                  </a:solidFill>
                  <a:latin typeface="+mj-lt"/>
                </a:rPr>
                <a:t>THANK YOU!</a:t>
              </a:r>
            </a:p>
          </p:txBody>
        </p:sp>
      </p:grpSp>
    </p:spTree>
    <p:extLst>
      <p:ext uri="{BB962C8B-B14F-4D97-AF65-F5344CB8AC3E}">
        <p14:creationId xmlns:p14="http://schemas.microsoft.com/office/powerpoint/2010/main" val="42608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2FFF0-46F1-1CC7-FDB5-07A3F91F8CFB}"/>
              </a:ext>
            </a:extLst>
          </p:cNvPr>
          <p:cNvSpPr>
            <a:spLocks noGrp="1"/>
          </p:cNvSpPr>
          <p:nvPr>
            <p:ph type="title"/>
          </p:nvPr>
        </p:nvSpPr>
        <p:spPr/>
        <p:txBody>
          <a:bodyPr/>
          <a:lstStyle/>
          <a:p>
            <a:r>
              <a:rPr lang="en-US"/>
              <a:t>For More Information</a:t>
            </a:r>
          </a:p>
        </p:txBody>
      </p:sp>
      <p:sp>
        <p:nvSpPr>
          <p:cNvPr id="3" name="Content Placeholder 2">
            <a:extLst>
              <a:ext uri="{FF2B5EF4-FFF2-40B4-BE49-F238E27FC236}">
                <a16:creationId xmlns:a16="http://schemas.microsoft.com/office/drawing/2014/main" id="{F869A448-A200-EA3F-510E-6CF909C4CCA8}"/>
              </a:ext>
            </a:extLst>
          </p:cNvPr>
          <p:cNvSpPr>
            <a:spLocks noGrp="1"/>
          </p:cNvSpPr>
          <p:nvPr>
            <p:ph idx="1"/>
          </p:nvPr>
        </p:nvSpPr>
        <p:spPr/>
        <p:txBody>
          <a:bodyPr/>
          <a:lstStyle/>
          <a:p>
            <a:pPr marL="0" indent="0">
              <a:buNone/>
            </a:pPr>
            <a:r>
              <a:rPr lang="en-US">
                <a:hlinkClick r:id="rId2"/>
              </a:rPr>
              <a:t>https://archives.ncdcr.gov/government</a:t>
            </a:r>
            <a:r>
              <a:rPr lang="en-US"/>
              <a:t> </a:t>
            </a:r>
          </a:p>
        </p:txBody>
      </p:sp>
    </p:spTree>
    <p:extLst>
      <p:ext uri="{BB962C8B-B14F-4D97-AF65-F5344CB8AC3E}">
        <p14:creationId xmlns:p14="http://schemas.microsoft.com/office/powerpoint/2010/main" val="334808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1C256-3084-073D-8C02-E21BDF093387}"/>
              </a:ext>
            </a:extLst>
          </p:cNvPr>
          <p:cNvSpPr txBox="1"/>
          <p:nvPr/>
        </p:nvSpPr>
        <p:spPr>
          <a:xfrm rot="339259">
            <a:off x="6809807" y="-186816"/>
            <a:ext cx="4855287" cy="677108"/>
          </a:xfrm>
          <a:prstGeom prst="rect">
            <a:avLst/>
          </a:prstGeom>
          <a:noFill/>
        </p:spPr>
        <p:txBody>
          <a:bodyPr wrap="square" rtlCol="0">
            <a:spAutoFit/>
          </a:bodyPr>
          <a:lstStyle/>
          <a:p>
            <a:r>
              <a:rPr lang="en-US" sz="3800">
                <a:solidFill>
                  <a:schemeClr val="accent3"/>
                </a:solidFill>
                <a:effectLst/>
                <a:latin typeface="+mj-lt"/>
              </a:rPr>
              <a:t>NC GS § </a:t>
            </a:r>
            <a:r>
              <a:rPr lang="en-US" sz="3800">
                <a:solidFill>
                  <a:schemeClr val="accent3"/>
                </a:solidFill>
                <a:latin typeface="+mj-lt"/>
              </a:rPr>
              <a:t>143-318.10</a:t>
            </a:r>
          </a:p>
        </p:txBody>
      </p:sp>
      <p:sp>
        <p:nvSpPr>
          <p:cNvPr id="4" name="TextBox 3">
            <a:extLst>
              <a:ext uri="{FF2B5EF4-FFF2-40B4-BE49-F238E27FC236}">
                <a16:creationId xmlns:a16="http://schemas.microsoft.com/office/drawing/2014/main" id="{7EC9C6B7-E2A5-292F-11D8-8A61A01DFE50}"/>
              </a:ext>
            </a:extLst>
          </p:cNvPr>
          <p:cNvSpPr txBox="1"/>
          <p:nvPr/>
        </p:nvSpPr>
        <p:spPr>
          <a:xfrm rot="21211680">
            <a:off x="3792064" y="280116"/>
            <a:ext cx="4240259" cy="677108"/>
          </a:xfrm>
          <a:prstGeom prst="rect">
            <a:avLst/>
          </a:prstGeom>
          <a:noFill/>
        </p:spPr>
        <p:txBody>
          <a:bodyPr wrap="square" rtlCol="0">
            <a:spAutoFit/>
          </a:bodyPr>
          <a:lstStyle/>
          <a:p>
            <a:r>
              <a:rPr lang="en-US" sz="3800">
                <a:solidFill>
                  <a:schemeClr val="accent3"/>
                </a:solidFill>
                <a:latin typeface="+mj-lt"/>
              </a:rPr>
              <a:t>20 USC </a:t>
            </a:r>
            <a:r>
              <a:rPr lang="en-US" sz="3800">
                <a:solidFill>
                  <a:schemeClr val="accent3"/>
                </a:solidFill>
                <a:effectLst/>
                <a:latin typeface="+mj-lt"/>
              </a:rPr>
              <a:t>§ </a:t>
            </a:r>
            <a:r>
              <a:rPr lang="en-US" sz="3800">
                <a:solidFill>
                  <a:schemeClr val="accent3"/>
                </a:solidFill>
                <a:latin typeface="+mj-lt"/>
              </a:rPr>
              <a:t>1232g</a:t>
            </a:r>
          </a:p>
        </p:txBody>
      </p:sp>
      <p:sp>
        <p:nvSpPr>
          <p:cNvPr id="5" name="TextBox 4">
            <a:extLst>
              <a:ext uri="{FF2B5EF4-FFF2-40B4-BE49-F238E27FC236}">
                <a16:creationId xmlns:a16="http://schemas.microsoft.com/office/drawing/2014/main" id="{CCDB4578-654C-7BDB-5BB6-89E773DCBA9B}"/>
              </a:ext>
            </a:extLst>
          </p:cNvPr>
          <p:cNvSpPr txBox="1"/>
          <p:nvPr/>
        </p:nvSpPr>
        <p:spPr>
          <a:xfrm>
            <a:off x="605261" y="3057772"/>
            <a:ext cx="5344780" cy="677108"/>
          </a:xfrm>
          <a:prstGeom prst="rect">
            <a:avLst/>
          </a:prstGeom>
          <a:noFill/>
        </p:spPr>
        <p:txBody>
          <a:bodyPr wrap="square" rtlCol="0">
            <a:spAutoFit/>
          </a:bodyPr>
          <a:lstStyle/>
          <a:p>
            <a:r>
              <a:rPr lang="en-US" sz="3800">
                <a:solidFill>
                  <a:schemeClr val="accent3"/>
                </a:solidFill>
                <a:effectLst/>
                <a:latin typeface="+mj-lt"/>
              </a:rPr>
              <a:t>NC GS § 132-1.2(c)</a:t>
            </a:r>
          </a:p>
        </p:txBody>
      </p:sp>
      <p:sp>
        <p:nvSpPr>
          <p:cNvPr id="6" name="TextBox 5">
            <a:extLst>
              <a:ext uri="{FF2B5EF4-FFF2-40B4-BE49-F238E27FC236}">
                <a16:creationId xmlns:a16="http://schemas.microsoft.com/office/drawing/2014/main" id="{9C01071B-979B-4868-6FEA-BF2C20B8A472}"/>
              </a:ext>
            </a:extLst>
          </p:cNvPr>
          <p:cNvSpPr txBox="1"/>
          <p:nvPr/>
        </p:nvSpPr>
        <p:spPr>
          <a:xfrm>
            <a:off x="2473676" y="1145035"/>
            <a:ext cx="4692840" cy="677108"/>
          </a:xfrm>
          <a:prstGeom prst="rect">
            <a:avLst/>
          </a:prstGeom>
          <a:noFill/>
        </p:spPr>
        <p:txBody>
          <a:bodyPr wrap="square" rtlCol="0">
            <a:spAutoFit/>
          </a:bodyPr>
          <a:lstStyle/>
          <a:p>
            <a:r>
              <a:rPr lang="en-US" sz="3800">
                <a:solidFill>
                  <a:schemeClr val="accent3"/>
                </a:solidFill>
                <a:effectLst/>
                <a:latin typeface="+mj-lt"/>
              </a:rPr>
              <a:t>NC G.S. § 132-1.7</a:t>
            </a:r>
            <a:endParaRPr lang="en-US" sz="3800">
              <a:solidFill>
                <a:schemeClr val="accent3"/>
              </a:solidFill>
              <a:latin typeface="+mj-lt"/>
            </a:endParaRPr>
          </a:p>
        </p:txBody>
      </p:sp>
      <p:sp>
        <p:nvSpPr>
          <p:cNvPr id="7" name="TextBox 6">
            <a:extLst>
              <a:ext uri="{FF2B5EF4-FFF2-40B4-BE49-F238E27FC236}">
                <a16:creationId xmlns:a16="http://schemas.microsoft.com/office/drawing/2014/main" id="{0C4F75FB-8752-67BE-7776-E4695D409340}"/>
              </a:ext>
            </a:extLst>
          </p:cNvPr>
          <p:cNvSpPr txBox="1"/>
          <p:nvPr/>
        </p:nvSpPr>
        <p:spPr>
          <a:xfrm>
            <a:off x="2468254" y="3856122"/>
            <a:ext cx="5601303" cy="677108"/>
          </a:xfrm>
          <a:prstGeom prst="rect">
            <a:avLst/>
          </a:prstGeom>
          <a:noFill/>
        </p:spPr>
        <p:txBody>
          <a:bodyPr wrap="square" rtlCol="0">
            <a:spAutoFit/>
          </a:bodyPr>
          <a:lstStyle/>
          <a:p>
            <a:r>
              <a:rPr lang="en-US" sz="3800">
                <a:solidFill>
                  <a:schemeClr val="accent3"/>
                </a:solidFill>
                <a:effectLst/>
                <a:latin typeface="+mj-lt"/>
              </a:rPr>
              <a:t>01 NCAC 05B. 0103</a:t>
            </a:r>
            <a:endParaRPr lang="en-US" sz="3800">
              <a:solidFill>
                <a:schemeClr val="accent3"/>
              </a:solidFill>
              <a:latin typeface="+mj-lt"/>
            </a:endParaRPr>
          </a:p>
        </p:txBody>
      </p:sp>
      <p:sp>
        <p:nvSpPr>
          <p:cNvPr id="8" name="TextBox 7">
            <a:extLst>
              <a:ext uri="{FF2B5EF4-FFF2-40B4-BE49-F238E27FC236}">
                <a16:creationId xmlns:a16="http://schemas.microsoft.com/office/drawing/2014/main" id="{F1C0B6AC-6876-98A3-8437-A12256E2E959}"/>
              </a:ext>
            </a:extLst>
          </p:cNvPr>
          <p:cNvSpPr txBox="1"/>
          <p:nvPr/>
        </p:nvSpPr>
        <p:spPr>
          <a:xfrm rot="21335254">
            <a:off x="622298" y="6240650"/>
            <a:ext cx="6080183" cy="677108"/>
          </a:xfrm>
          <a:prstGeom prst="rect">
            <a:avLst/>
          </a:prstGeom>
          <a:noFill/>
        </p:spPr>
        <p:txBody>
          <a:bodyPr wrap="square" rtlCol="0">
            <a:spAutoFit/>
          </a:bodyPr>
          <a:lstStyle/>
          <a:p>
            <a:r>
              <a:rPr lang="en-US" sz="3800">
                <a:solidFill>
                  <a:schemeClr val="accent3"/>
                </a:solidFill>
                <a:effectLst/>
                <a:latin typeface="+mj-lt"/>
              </a:rPr>
              <a:t>NC G.S. § 132-1.10 (b)(5)</a:t>
            </a:r>
            <a:endParaRPr lang="en-US" sz="3800">
              <a:solidFill>
                <a:schemeClr val="accent3"/>
              </a:solidFill>
              <a:latin typeface="+mj-lt"/>
            </a:endParaRPr>
          </a:p>
        </p:txBody>
      </p:sp>
      <p:sp>
        <p:nvSpPr>
          <p:cNvPr id="9" name="TextBox 8">
            <a:extLst>
              <a:ext uri="{FF2B5EF4-FFF2-40B4-BE49-F238E27FC236}">
                <a16:creationId xmlns:a16="http://schemas.microsoft.com/office/drawing/2014/main" id="{C2C9333A-F742-B998-500C-E5AC1266A3CC}"/>
              </a:ext>
            </a:extLst>
          </p:cNvPr>
          <p:cNvSpPr txBox="1"/>
          <p:nvPr/>
        </p:nvSpPr>
        <p:spPr>
          <a:xfrm rot="579234">
            <a:off x="-417755" y="4503752"/>
            <a:ext cx="5333058" cy="690844"/>
          </a:xfrm>
          <a:prstGeom prst="rect">
            <a:avLst/>
          </a:prstGeom>
          <a:noFill/>
        </p:spPr>
        <p:txBody>
          <a:bodyPr wrap="square" rtlCol="0">
            <a:spAutoFit/>
          </a:bodyPr>
          <a:lstStyle/>
          <a:p>
            <a:r>
              <a:rPr lang="en-US" sz="3800">
                <a:solidFill>
                  <a:schemeClr val="accent3"/>
                </a:solidFill>
                <a:effectLst/>
                <a:latin typeface="+mj-lt"/>
              </a:rPr>
              <a:t>NC G.S. § 115D-29</a:t>
            </a:r>
            <a:endParaRPr lang="en-US" sz="3800">
              <a:solidFill>
                <a:schemeClr val="accent3"/>
              </a:solidFill>
              <a:latin typeface="+mj-lt"/>
            </a:endParaRPr>
          </a:p>
        </p:txBody>
      </p:sp>
      <p:sp>
        <p:nvSpPr>
          <p:cNvPr id="15" name="TextBox 14">
            <a:extLst>
              <a:ext uri="{FF2B5EF4-FFF2-40B4-BE49-F238E27FC236}">
                <a16:creationId xmlns:a16="http://schemas.microsoft.com/office/drawing/2014/main" id="{51499F40-F479-1CD0-09DE-748C6E06B525}"/>
              </a:ext>
            </a:extLst>
          </p:cNvPr>
          <p:cNvSpPr txBox="1"/>
          <p:nvPr/>
        </p:nvSpPr>
        <p:spPr>
          <a:xfrm rot="21167139">
            <a:off x="-13113" y="2031383"/>
            <a:ext cx="5211456" cy="677108"/>
          </a:xfrm>
          <a:prstGeom prst="rect">
            <a:avLst/>
          </a:prstGeom>
          <a:noFill/>
        </p:spPr>
        <p:txBody>
          <a:bodyPr wrap="square" rtlCol="0">
            <a:spAutoFit/>
          </a:bodyPr>
          <a:lstStyle/>
          <a:p>
            <a:r>
              <a:rPr lang="en-US" sz="3800">
                <a:solidFill>
                  <a:schemeClr val="accent3"/>
                </a:solidFill>
                <a:effectLst/>
                <a:latin typeface="+mj-lt"/>
              </a:rPr>
              <a:t>42 USC § 1320d-6</a:t>
            </a:r>
            <a:endParaRPr lang="en-US" sz="3800">
              <a:solidFill>
                <a:schemeClr val="accent3"/>
              </a:solidFill>
              <a:latin typeface="+mj-lt"/>
            </a:endParaRPr>
          </a:p>
        </p:txBody>
      </p:sp>
      <p:sp>
        <p:nvSpPr>
          <p:cNvPr id="19" name="TextBox 18">
            <a:extLst>
              <a:ext uri="{FF2B5EF4-FFF2-40B4-BE49-F238E27FC236}">
                <a16:creationId xmlns:a16="http://schemas.microsoft.com/office/drawing/2014/main" id="{CD6C808F-E522-0ACE-2995-9EB1C1236D54}"/>
              </a:ext>
            </a:extLst>
          </p:cNvPr>
          <p:cNvSpPr txBox="1"/>
          <p:nvPr/>
        </p:nvSpPr>
        <p:spPr>
          <a:xfrm rot="21391212">
            <a:off x="3607679" y="5312744"/>
            <a:ext cx="4240259" cy="677108"/>
          </a:xfrm>
          <a:prstGeom prst="rect">
            <a:avLst/>
          </a:prstGeom>
          <a:noFill/>
        </p:spPr>
        <p:txBody>
          <a:bodyPr wrap="square" rtlCol="0">
            <a:spAutoFit/>
          </a:bodyPr>
          <a:lstStyle/>
          <a:p>
            <a:pPr algn="ctr"/>
            <a:r>
              <a:rPr lang="en-US" sz="3800">
                <a:solidFill>
                  <a:schemeClr val="accent3"/>
                </a:solidFill>
                <a:latin typeface="+mj-lt"/>
              </a:rPr>
              <a:t>NC G.S. § 70-18</a:t>
            </a:r>
          </a:p>
        </p:txBody>
      </p:sp>
      <p:sp>
        <p:nvSpPr>
          <p:cNvPr id="22" name="TextBox 21">
            <a:extLst>
              <a:ext uri="{FF2B5EF4-FFF2-40B4-BE49-F238E27FC236}">
                <a16:creationId xmlns:a16="http://schemas.microsoft.com/office/drawing/2014/main" id="{0C83D2DB-1D76-AB59-2115-4DE218494357}"/>
              </a:ext>
            </a:extLst>
          </p:cNvPr>
          <p:cNvSpPr txBox="1"/>
          <p:nvPr/>
        </p:nvSpPr>
        <p:spPr>
          <a:xfrm>
            <a:off x="-662032" y="295503"/>
            <a:ext cx="4240259" cy="677108"/>
          </a:xfrm>
          <a:prstGeom prst="rect">
            <a:avLst/>
          </a:prstGeom>
          <a:noFill/>
        </p:spPr>
        <p:txBody>
          <a:bodyPr wrap="square" rtlCol="0">
            <a:spAutoFit/>
          </a:bodyPr>
          <a:lstStyle/>
          <a:p>
            <a:pPr algn="ctr"/>
            <a:r>
              <a:rPr lang="en-US" sz="3800">
                <a:solidFill>
                  <a:schemeClr val="accent3"/>
                </a:solidFill>
                <a:latin typeface="+mj-lt"/>
              </a:rPr>
              <a:t>NC G.S. § 125-19</a:t>
            </a:r>
          </a:p>
        </p:txBody>
      </p:sp>
      <p:sp>
        <p:nvSpPr>
          <p:cNvPr id="24" name="Rectangle 23">
            <a:extLst>
              <a:ext uri="{FF2B5EF4-FFF2-40B4-BE49-F238E27FC236}">
                <a16:creationId xmlns:a16="http://schemas.microsoft.com/office/drawing/2014/main" id="{63979901-434D-5257-7151-3C19ED5B2D4D}"/>
              </a:ext>
            </a:extLst>
          </p:cNvPr>
          <p:cNvSpPr/>
          <p:nvPr/>
        </p:nvSpPr>
        <p:spPr>
          <a:xfrm>
            <a:off x="6863787" y="618669"/>
            <a:ext cx="2701009" cy="55853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ocument outline">
            <a:extLst>
              <a:ext uri="{FF2B5EF4-FFF2-40B4-BE49-F238E27FC236}">
                <a16:creationId xmlns:a16="http://schemas.microsoft.com/office/drawing/2014/main" id="{8AC55B96-CB1C-A9BF-D017-36DE651E3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507335" y="1"/>
            <a:ext cx="6858000" cy="6858000"/>
          </a:xfrm>
          <a:prstGeom prst="rect">
            <a:avLst/>
          </a:prstGeom>
        </p:spPr>
      </p:pic>
      <p:sp>
        <p:nvSpPr>
          <p:cNvPr id="2" name="Rectangle: Rounded Corners 1">
            <a:extLst>
              <a:ext uri="{FF2B5EF4-FFF2-40B4-BE49-F238E27FC236}">
                <a16:creationId xmlns:a16="http://schemas.microsoft.com/office/drawing/2014/main" id="{6FFA30C6-525D-5D73-E885-9B4971FA30B4}"/>
              </a:ext>
            </a:extLst>
          </p:cNvPr>
          <p:cNvSpPr/>
          <p:nvPr/>
        </p:nvSpPr>
        <p:spPr>
          <a:xfrm rot="21004892">
            <a:off x="6072458" y="1882876"/>
            <a:ext cx="5536090" cy="1387109"/>
          </a:xfrm>
          <a:prstGeom prst="roundRect">
            <a:avLst/>
          </a:prstGeom>
          <a:solidFill>
            <a:schemeClr val="bg1"/>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accent2"/>
                </a:solidFill>
                <a:latin typeface="+mj-lt"/>
              </a:rPr>
              <a:t>CONFIDENTIAL</a:t>
            </a:r>
          </a:p>
        </p:txBody>
      </p:sp>
      <p:sp>
        <p:nvSpPr>
          <p:cNvPr id="27" name="TextBox 26">
            <a:extLst>
              <a:ext uri="{FF2B5EF4-FFF2-40B4-BE49-F238E27FC236}">
                <a16:creationId xmlns:a16="http://schemas.microsoft.com/office/drawing/2014/main" id="{03069551-AA71-6BB2-0C5D-315681C20AF7}"/>
              </a:ext>
            </a:extLst>
          </p:cNvPr>
          <p:cNvSpPr txBox="1"/>
          <p:nvPr/>
        </p:nvSpPr>
        <p:spPr>
          <a:xfrm>
            <a:off x="-3021115" y="5382762"/>
            <a:ext cx="5972227" cy="677108"/>
          </a:xfrm>
          <a:prstGeom prst="rect">
            <a:avLst/>
          </a:prstGeom>
          <a:noFill/>
        </p:spPr>
        <p:txBody>
          <a:bodyPr wrap="square" rtlCol="0">
            <a:spAutoFit/>
          </a:bodyPr>
          <a:lstStyle/>
          <a:p>
            <a:r>
              <a:rPr lang="en-US" sz="3800">
                <a:solidFill>
                  <a:schemeClr val="accent3"/>
                </a:solidFill>
                <a:effectLst/>
                <a:latin typeface="+mj-lt"/>
              </a:rPr>
              <a:t>NC G.S. § 115C-174.13(a)</a:t>
            </a:r>
            <a:endParaRPr lang="en-US" sz="3800">
              <a:solidFill>
                <a:schemeClr val="accent3"/>
              </a:solidFill>
              <a:latin typeface="+mj-lt"/>
            </a:endParaRPr>
          </a:p>
        </p:txBody>
      </p:sp>
      <p:pic>
        <p:nvPicPr>
          <p:cNvPr id="29" name="Graphic 28" descr="Right pointing backhand index with solid fill">
            <a:extLst>
              <a:ext uri="{FF2B5EF4-FFF2-40B4-BE49-F238E27FC236}">
                <a16:creationId xmlns:a16="http://schemas.microsoft.com/office/drawing/2014/main" id="{AC95CEDE-33AA-7E1B-191A-38575655C5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401" y="560903"/>
            <a:ext cx="1965260" cy="1965260"/>
          </a:xfrm>
          <a:prstGeom prst="rect">
            <a:avLst/>
          </a:prstGeom>
        </p:spPr>
      </p:pic>
    </p:spTree>
    <p:extLst>
      <p:ext uri="{BB962C8B-B14F-4D97-AF65-F5344CB8AC3E}">
        <p14:creationId xmlns:p14="http://schemas.microsoft.com/office/powerpoint/2010/main" val="410585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500"/>
                            </p:stCondLst>
                            <p:childTnLst>
                              <p:par>
                                <p:cTn id="17" presetID="16" presetClass="emph" presetSubtype="0" fill="hold" grpId="0" nodeType="afterEffect">
                                  <p:stCondLst>
                                    <p:cond delay="0"/>
                                  </p:stCondLst>
                                  <p:iterate type="lt">
                                    <p:tmPct val="4000"/>
                                  </p:iterate>
                                  <p:childTnLst>
                                    <p:set>
                                      <p:cBhvr override="childStyle">
                                        <p:cTn id="18" dur="1250" fill="hold"/>
                                        <p:tgtEl>
                                          <p:spTgt spid="6"/>
                                        </p:tgtEl>
                                        <p:attrNameLst>
                                          <p:attrName>style.color</p:attrName>
                                        </p:attrNameLst>
                                      </p:cBhvr>
                                      <p:to>
                                        <p:clrVal>
                                          <a:schemeClr val="accent2"/>
                                        </p:clrVal>
                                      </p:to>
                                    </p:set>
                                    <p:set>
                                      <p:cBhvr>
                                        <p:cTn id="19" dur="1250" fill="hold"/>
                                        <p:tgtEl>
                                          <p:spTgt spid="6"/>
                                        </p:tgtEl>
                                        <p:attrNameLst>
                                          <p:attrName>fillcolor</p:attrName>
                                        </p:attrNameLst>
                                      </p:cBhvr>
                                      <p:to>
                                        <p:clrVal>
                                          <a:schemeClr val="accent2"/>
                                        </p:clrVal>
                                      </p:to>
                                    </p:set>
                                    <p:set>
                                      <p:cBhvr>
                                        <p:cTn id="20" dur="125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lueprint with solid fill">
            <a:extLst>
              <a:ext uri="{FF2B5EF4-FFF2-40B4-BE49-F238E27FC236}">
                <a16:creationId xmlns:a16="http://schemas.microsoft.com/office/drawing/2014/main" id="{8F904B00-E190-24BE-234D-B2993769E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8401" y="2761886"/>
            <a:ext cx="1885051" cy="1885051"/>
          </a:xfrm>
          <a:prstGeom prst="rect">
            <a:avLst/>
          </a:prstGeom>
        </p:spPr>
      </p:pic>
      <p:pic>
        <p:nvPicPr>
          <p:cNvPr id="5" name="Graphic 4" descr="Graduation cap with solid fill">
            <a:extLst>
              <a:ext uri="{FF2B5EF4-FFF2-40B4-BE49-F238E27FC236}">
                <a16:creationId xmlns:a16="http://schemas.microsoft.com/office/drawing/2014/main" id="{5E69D076-4720-A29C-757F-02E896496B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4804" y="2660976"/>
            <a:ext cx="2037377" cy="2037377"/>
          </a:xfrm>
          <a:prstGeom prst="rect">
            <a:avLst/>
          </a:prstGeom>
        </p:spPr>
      </p:pic>
      <p:pic>
        <p:nvPicPr>
          <p:cNvPr id="7" name="Graphic 6" descr="Jail with solid fill">
            <a:extLst>
              <a:ext uri="{FF2B5EF4-FFF2-40B4-BE49-F238E27FC236}">
                <a16:creationId xmlns:a16="http://schemas.microsoft.com/office/drawing/2014/main" id="{280CF623-AC47-4BD8-FE58-34E9889D8A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5893" y="2507613"/>
            <a:ext cx="2212691" cy="2212691"/>
          </a:xfrm>
          <a:prstGeom prst="rect">
            <a:avLst/>
          </a:prstGeom>
        </p:spPr>
      </p:pic>
      <p:pic>
        <p:nvPicPr>
          <p:cNvPr id="9" name="Graphic 8" descr="Office worker female with solid fill">
            <a:extLst>
              <a:ext uri="{FF2B5EF4-FFF2-40B4-BE49-F238E27FC236}">
                <a16:creationId xmlns:a16="http://schemas.microsoft.com/office/drawing/2014/main" id="{9D0B265E-B3F4-90F5-426E-AF5919DC2E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65339" y="2507613"/>
            <a:ext cx="2124334" cy="2124334"/>
          </a:xfrm>
          <a:prstGeom prst="rect">
            <a:avLst/>
          </a:prstGeom>
        </p:spPr>
      </p:pic>
      <p:pic>
        <p:nvPicPr>
          <p:cNvPr id="11" name="Graphic 10" descr="Medical with solid fill">
            <a:extLst>
              <a:ext uri="{FF2B5EF4-FFF2-40B4-BE49-F238E27FC236}">
                <a16:creationId xmlns:a16="http://schemas.microsoft.com/office/drawing/2014/main" id="{54901A76-40BD-CB60-472F-B17F6997AF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9335" y="2660976"/>
            <a:ext cx="1912224" cy="1912224"/>
          </a:xfrm>
          <a:prstGeom prst="rect">
            <a:avLst/>
          </a:prstGeom>
        </p:spPr>
      </p:pic>
    </p:spTree>
    <p:extLst>
      <p:ext uri="{BB962C8B-B14F-4D97-AF65-F5344CB8AC3E}">
        <p14:creationId xmlns:p14="http://schemas.microsoft.com/office/powerpoint/2010/main" val="12892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3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400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9A2FBDC-4914-BB45-C9A3-0BCEE333836F}"/>
              </a:ext>
            </a:extLst>
          </p:cNvPr>
          <p:cNvSpPr>
            <a:spLocks noGrp="1"/>
          </p:cNvSpPr>
          <p:nvPr>
            <p:ph type="pic" sz="quarter" idx="13"/>
          </p:nvPr>
        </p:nvSpPr>
        <p:spPr/>
        <p:txBody>
          <a:bodyPr/>
          <a:lstStyle/>
          <a:p>
            <a:endParaRPr lang="en-US"/>
          </a:p>
        </p:txBody>
      </p:sp>
      <p:sp>
        <p:nvSpPr>
          <p:cNvPr id="2" name="Title 1">
            <a:extLst>
              <a:ext uri="{FF2B5EF4-FFF2-40B4-BE49-F238E27FC236}">
                <a16:creationId xmlns:a16="http://schemas.microsoft.com/office/drawing/2014/main" id="{8A981B2A-44EF-0702-8BA3-85B48A296F1B}"/>
              </a:ext>
            </a:extLst>
          </p:cNvPr>
          <p:cNvSpPr>
            <a:spLocks noGrp="1"/>
          </p:cNvSpPr>
          <p:nvPr>
            <p:ph type="title"/>
          </p:nvPr>
        </p:nvSpPr>
        <p:spPr/>
        <p:txBody>
          <a:bodyPr>
            <a:normAutofit/>
          </a:bodyPr>
          <a:lstStyle/>
          <a:p>
            <a:r>
              <a:rPr lang="en-US" dirty="0"/>
              <a:t>Custodial Agency</a:t>
            </a:r>
          </a:p>
        </p:txBody>
      </p:sp>
      <p:sp>
        <p:nvSpPr>
          <p:cNvPr id="4" name="Text Placeholder 3">
            <a:extLst>
              <a:ext uri="{FF2B5EF4-FFF2-40B4-BE49-F238E27FC236}">
                <a16:creationId xmlns:a16="http://schemas.microsoft.com/office/drawing/2014/main" id="{7EA722A9-1B6C-1BB0-1F8D-CF4962882295}"/>
              </a:ext>
            </a:extLst>
          </p:cNvPr>
          <p:cNvSpPr>
            <a:spLocks noGrp="1"/>
          </p:cNvSpPr>
          <p:nvPr>
            <p:ph type="body" sz="quarter" idx="14"/>
          </p:nvPr>
        </p:nvSpPr>
        <p:spPr/>
        <p:txBody>
          <a:bodyPr/>
          <a:lstStyle/>
          <a:p>
            <a:endParaRPr lang="en-US" dirty="0"/>
          </a:p>
        </p:txBody>
      </p:sp>
      <p:sp>
        <p:nvSpPr>
          <p:cNvPr id="6" name="TextBox 5">
            <a:extLst>
              <a:ext uri="{FF2B5EF4-FFF2-40B4-BE49-F238E27FC236}">
                <a16:creationId xmlns:a16="http://schemas.microsoft.com/office/drawing/2014/main" id="{AF1252BD-CDCC-2DEE-8B1A-2BB7C1A6DD28}"/>
              </a:ext>
            </a:extLst>
          </p:cNvPr>
          <p:cNvSpPr txBox="1"/>
          <p:nvPr/>
        </p:nvSpPr>
        <p:spPr>
          <a:xfrm>
            <a:off x="6977345" y="1166842"/>
            <a:ext cx="3733801" cy="4524315"/>
          </a:xfrm>
          <a:prstGeom prst="rect">
            <a:avLst/>
          </a:prstGeom>
          <a:noFill/>
        </p:spPr>
        <p:txBody>
          <a:bodyPr wrap="square" rtlCol="0">
            <a:spAutoFit/>
          </a:bodyPr>
          <a:lstStyle/>
          <a:p>
            <a:pPr algn="just"/>
            <a:r>
              <a:rPr lang="en-US" b="1" dirty="0">
                <a:latin typeface="Times New Roman" panose="02020603050405020304" pitchFamily="18" charset="0"/>
                <a:cs typeface="Times New Roman" panose="02020603050405020304" pitchFamily="18" charset="0"/>
              </a:rPr>
              <a:t>§ 132-6.  Inspection, examination </a:t>
            </a:r>
          </a:p>
          <a:p>
            <a:pPr algn="just"/>
            <a:r>
              <a:rPr lang="en-US" b="1" dirty="0">
                <a:latin typeface="Times New Roman" panose="02020603050405020304" pitchFamily="18" charset="0"/>
                <a:cs typeface="Times New Roman" panose="02020603050405020304" pitchFamily="18" charset="0"/>
              </a:rPr>
              <a:t>and copies of public records.</a:t>
            </a:r>
          </a:p>
          <a:p>
            <a:pPr algn="just"/>
            <a:r>
              <a:rPr lang="en-US" dirty="0">
                <a:latin typeface="Times New Roman" panose="02020603050405020304" pitchFamily="18" charset="0"/>
                <a:cs typeface="Times New Roman" panose="02020603050405020304" pitchFamily="18" charset="0"/>
              </a:rPr>
              <a:t>     (a)       Every custodian of public records shall permit any record in the custodian's custody to be inspected and examined at reasonable times and under reasonable supervision by any person, and shall, as promptly as possible, furnish copies thereof upon payment of any fees as may be prescribed by law. As used herein, "custodian" does not mean an agency that holds the public records of other agencies solely for purposes of storage or safekeeping or solely to provide data processing.</a:t>
            </a:r>
          </a:p>
        </p:txBody>
      </p:sp>
      <p:pic>
        <p:nvPicPr>
          <p:cNvPr id="12" name="Graphic 11" descr="Confused person with solid fill">
            <a:extLst>
              <a:ext uri="{FF2B5EF4-FFF2-40B4-BE49-F238E27FC236}">
                <a16:creationId xmlns:a16="http://schemas.microsoft.com/office/drawing/2014/main" id="{0C0BBFCD-6AF4-E871-BEBD-1EF286479F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5196" y="2348213"/>
            <a:ext cx="3403980" cy="3403980"/>
          </a:xfrm>
          <a:prstGeom prst="rect">
            <a:avLst/>
          </a:prstGeom>
        </p:spPr>
      </p:pic>
      <p:pic>
        <p:nvPicPr>
          <p:cNvPr id="13" name="Graphic 12" descr="Document outline">
            <a:extLst>
              <a:ext uri="{FF2B5EF4-FFF2-40B4-BE49-F238E27FC236}">
                <a16:creationId xmlns:a16="http://schemas.microsoft.com/office/drawing/2014/main" id="{8A25D5F1-0B77-DB08-877D-97AB9E436E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78040">
            <a:off x="4142344" y="2320926"/>
            <a:ext cx="914400" cy="914400"/>
          </a:xfrm>
          <a:prstGeom prst="rect">
            <a:avLst/>
          </a:prstGeom>
        </p:spPr>
      </p:pic>
      <p:pic>
        <p:nvPicPr>
          <p:cNvPr id="14" name="Graphic 13" descr="Document outline">
            <a:extLst>
              <a:ext uri="{FF2B5EF4-FFF2-40B4-BE49-F238E27FC236}">
                <a16:creationId xmlns:a16="http://schemas.microsoft.com/office/drawing/2014/main" id="{E7C05B4E-8E9F-D589-3EB8-D9BC5EB579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693528">
            <a:off x="1584215" y="2327512"/>
            <a:ext cx="914400" cy="914400"/>
          </a:xfrm>
          <a:prstGeom prst="rect">
            <a:avLst/>
          </a:prstGeom>
        </p:spPr>
      </p:pic>
      <p:sp>
        <p:nvSpPr>
          <p:cNvPr id="5" name="Rectangle 4">
            <a:extLst>
              <a:ext uri="{FF2B5EF4-FFF2-40B4-BE49-F238E27FC236}">
                <a16:creationId xmlns:a16="http://schemas.microsoft.com/office/drawing/2014/main" id="{8EA60995-811E-1211-EDCB-0AB2A29925AD}"/>
              </a:ext>
            </a:extLst>
          </p:cNvPr>
          <p:cNvSpPr/>
          <p:nvPr/>
        </p:nvSpPr>
        <p:spPr>
          <a:xfrm>
            <a:off x="6859622" y="2348213"/>
            <a:ext cx="2214804" cy="272439"/>
          </a:xfrm>
          <a:prstGeom prst="rect">
            <a:avLst/>
          </a:prstGeom>
          <a:noFill/>
          <a:ln w="38100">
            <a:solidFill>
              <a:srgbClr val="F260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F3322FA-A2AF-4C7A-A179-A1FEC32D7563}"/>
              </a:ext>
            </a:extLst>
          </p:cNvPr>
          <p:cNvSpPr/>
          <p:nvPr/>
        </p:nvSpPr>
        <p:spPr>
          <a:xfrm>
            <a:off x="6977345" y="4187952"/>
            <a:ext cx="3733801" cy="1503205"/>
          </a:xfrm>
          <a:prstGeom prst="rect">
            <a:avLst/>
          </a:prstGeom>
          <a:noFill/>
          <a:ln w="38100">
            <a:solidFill>
              <a:srgbClr val="F260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9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91671B-0C40-AD73-39D4-EF6425E4333E}"/>
              </a:ext>
            </a:extLst>
          </p:cNvPr>
          <p:cNvGrpSpPr/>
          <p:nvPr/>
        </p:nvGrpSpPr>
        <p:grpSpPr>
          <a:xfrm>
            <a:off x="311206" y="1444620"/>
            <a:ext cx="4465092" cy="4465092"/>
            <a:chOff x="298645" y="1908491"/>
            <a:chExt cx="4465092" cy="4465092"/>
          </a:xfrm>
        </p:grpSpPr>
        <p:pic>
          <p:nvPicPr>
            <p:cNvPr id="3" name="Graphic 2" descr="Questions with solid fill">
              <a:extLst>
                <a:ext uri="{FF2B5EF4-FFF2-40B4-BE49-F238E27FC236}">
                  <a16:creationId xmlns:a16="http://schemas.microsoft.com/office/drawing/2014/main" id="{4500C65C-682A-6E8C-C4FF-1C0FF2401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645" y="1908491"/>
              <a:ext cx="4465092" cy="4465092"/>
            </a:xfrm>
            <a:prstGeom prst="rect">
              <a:avLst/>
            </a:prstGeom>
          </p:spPr>
        </p:pic>
        <p:sp>
          <p:nvSpPr>
            <p:cNvPr id="2" name="Rectangle 1">
              <a:extLst>
                <a:ext uri="{FF2B5EF4-FFF2-40B4-BE49-F238E27FC236}">
                  <a16:creationId xmlns:a16="http://schemas.microsoft.com/office/drawing/2014/main" id="{075E0EB7-6499-5E9E-CBAF-F579A3BEA441}"/>
                </a:ext>
              </a:extLst>
            </p:cNvPr>
            <p:cNvSpPr/>
            <p:nvPr/>
          </p:nvSpPr>
          <p:spPr>
            <a:xfrm>
              <a:off x="2365205" y="2415347"/>
              <a:ext cx="1696378" cy="120300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40BCC199-B5AA-B2BE-305B-FAAE972D70D4}"/>
              </a:ext>
            </a:extLst>
          </p:cNvPr>
          <p:cNvSpPr/>
          <p:nvPr/>
        </p:nvSpPr>
        <p:spPr>
          <a:xfrm>
            <a:off x="2324805" y="1922139"/>
            <a:ext cx="1777178" cy="1203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Record Copy?</a:t>
            </a:r>
          </a:p>
        </p:txBody>
      </p:sp>
      <p:grpSp>
        <p:nvGrpSpPr>
          <p:cNvPr id="14" name="Group 13">
            <a:extLst>
              <a:ext uri="{FF2B5EF4-FFF2-40B4-BE49-F238E27FC236}">
                <a16:creationId xmlns:a16="http://schemas.microsoft.com/office/drawing/2014/main" id="{9904A679-7B30-0BAE-D703-78073ED663DF}"/>
              </a:ext>
            </a:extLst>
          </p:cNvPr>
          <p:cNvGrpSpPr/>
          <p:nvPr/>
        </p:nvGrpSpPr>
        <p:grpSpPr>
          <a:xfrm>
            <a:off x="3593035" y="1192703"/>
            <a:ext cx="5165440" cy="5165440"/>
            <a:chOff x="3593035" y="1192703"/>
            <a:chExt cx="5165440" cy="5165440"/>
          </a:xfrm>
        </p:grpSpPr>
        <p:pic>
          <p:nvPicPr>
            <p:cNvPr id="5" name="Graphic 4" descr="Customer review with solid fill">
              <a:extLst>
                <a:ext uri="{FF2B5EF4-FFF2-40B4-BE49-F238E27FC236}">
                  <a16:creationId xmlns:a16="http://schemas.microsoft.com/office/drawing/2014/main" id="{0AC90C93-760B-B46D-3749-89FF77CCB3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3035" y="1192703"/>
              <a:ext cx="5165440" cy="5165440"/>
            </a:xfrm>
            <a:prstGeom prst="rect">
              <a:avLst/>
            </a:prstGeom>
          </p:spPr>
        </p:pic>
        <p:sp>
          <p:nvSpPr>
            <p:cNvPr id="13" name="Rectangle 12">
              <a:extLst>
                <a:ext uri="{FF2B5EF4-FFF2-40B4-BE49-F238E27FC236}">
                  <a16:creationId xmlns:a16="http://schemas.microsoft.com/office/drawing/2014/main" id="{CE33EB04-0EAA-8A33-DFF3-B26E0F96860D}"/>
                </a:ext>
              </a:extLst>
            </p:cNvPr>
            <p:cNvSpPr/>
            <p:nvPr/>
          </p:nvSpPr>
          <p:spPr>
            <a:xfrm>
              <a:off x="4366137" y="1759352"/>
              <a:ext cx="3691990" cy="135214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285C51D8-5241-9F20-E53B-BD76A2937BAA}"/>
              </a:ext>
            </a:extLst>
          </p:cNvPr>
          <p:cNvSpPr/>
          <p:nvPr/>
        </p:nvSpPr>
        <p:spPr>
          <a:xfrm>
            <a:off x="4392303" y="1833921"/>
            <a:ext cx="3686983" cy="1203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Retention &amp; Disposition Schedule?</a:t>
            </a:r>
          </a:p>
        </p:txBody>
      </p:sp>
      <p:grpSp>
        <p:nvGrpSpPr>
          <p:cNvPr id="16" name="Group 15">
            <a:extLst>
              <a:ext uri="{FF2B5EF4-FFF2-40B4-BE49-F238E27FC236}">
                <a16:creationId xmlns:a16="http://schemas.microsoft.com/office/drawing/2014/main" id="{919EC929-2F2B-92A1-E4E0-AF68335BD94E}"/>
              </a:ext>
            </a:extLst>
          </p:cNvPr>
          <p:cNvGrpSpPr/>
          <p:nvPr/>
        </p:nvGrpSpPr>
        <p:grpSpPr>
          <a:xfrm>
            <a:off x="7642959" y="1483871"/>
            <a:ext cx="4465092" cy="4465092"/>
            <a:chOff x="7642959" y="1483871"/>
            <a:chExt cx="4465092" cy="4465092"/>
          </a:xfrm>
        </p:grpSpPr>
        <p:pic>
          <p:nvPicPr>
            <p:cNvPr id="6" name="Graphic 5" descr="Questions with solid fill">
              <a:extLst>
                <a:ext uri="{FF2B5EF4-FFF2-40B4-BE49-F238E27FC236}">
                  <a16:creationId xmlns:a16="http://schemas.microsoft.com/office/drawing/2014/main" id="{DFBC0FC2-384A-A6AA-7055-07791D932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642959" y="1483871"/>
              <a:ext cx="4465092" cy="4465092"/>
            </a:xfrm>
            <a:prstGeom prst="rect">
              <a:avLst/>
            </a:prstGeom>
          </p:spPr>
        </p:pic>
        <p:sp>
          <p:nvSpPr>
            <p:cNvPr id="15" name="Rectangle 14">
              <a:extLst>
                <a:ext uri="{FF2B5EF4-FFF2-40B4-BE49-F238E27FC236}">
                  <a16:creationId xmlns:a16="http://schemas.microsoft.com/office/drawing/2014/main" id="{CF4F84AB-194A-187F-8610-87752C572D35}"/>
                </a:ext>
              </a:extLst>
            </p:cNvPr>
            <p:cNvSpPr/>
            <p:nvPr/>
          </p:nvSpPr>
          <p:spPr>
            <a:xfrm>
              <a:off x="8322281" y="1951476"/>
              <a:ext cx="1704424" cy="117366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829891EC-3DB6-C35F-2BD7-A867424C87BE}"/>
              </a:ext>
            </a:extLst>
          </p:cNvPr>
          <p:cNvSpPr/>
          <p:nvPr/>
        </p:nvSpPr>
        <p:spPr>
          <a:xfrm>
            <a:off x="8322281" y="1951476"/>
            <a:ext cx="1777178" cy="1203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latin typeface="+mj-lt"/>
              </a:rPr>
              <a:t>Reference Copy?</a:t>
            </a:r>
          </a:p>
        </p:txBody>
      </p:sp>
    </p:spTree>
    <p:extLst>
      <p:ext uri="{BB962C8B-B14F-4D97-AF65-F5344CB8AC3E}">
        <p14:creationId xmlns:p14="http://schemas.microsoft.com/office/powerpoint/2010/main" val="35099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theme/theme1.xml><?xml version="1.0" encoding="utf-8"?>
<a:theme xmlns:a="http://schemas.openxmlformats.org/drawingml/2006/main" name="DNCR-Shapes-Theme">
  <a:themeElements>
    <a:clrScheme name="SANC Logo 2">
      <a:dk1>
        <a:sysClr val="windowText" lastClr="000000"/>
      </a:dk1>
      <a:lt1>
        <a:sysClr val="window" lastClr="FFFFFF"/>
      </a:lt1>
      <a:dk2>
        <a:srgbClr val="092940"/>
      </a:dk2>
      <a:lt2>
        <a:srgbClr val="C1CBD1"/>
      </a:lt2>
      <a:accent1>
        <a:srgbClr val="3B7892"/>
      </a:accent1>
      <a:accent2>
        <a:srgbClr val="9F1E20"/>
      </a:accent2>
      <a:accent3>
        <a:srgbClr val="55C58F"/>
      </a:accent3>
      <a:accent4>
        <a:srgbClr val="F26031"/>
      </a:accent4>
      <a:accent5>
        <a:srgbClr val="FCBBA5"/>
      </a:accent5>
      <a:accent6>
        <a:srgbClr val="A9D8BB"/>
      </a:accent6>
      <a:hlink>
        <a:srgbClr val="3792E1"/>
      </a:hlink>
      <a:folHlink>
        <a:srgbClr val="CF1F42"/>
      </a:folHlink>
    </a:clrScheme>
    <a:fontScheme name="DNCR Heading">
      <a:majorFont>
        <a:latin typeface="Gotham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CR-Shapes-Theme" id="{6792AFBD-B9B8-4DEC-9A3F-4B76221C6D8F}" vid="{FCA5DB79-B599-4D56-9542-AFDC2368A5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22e01b-53c9-4b3a-9ecb-62223112492b">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4c4f323e-9ab0-41e4-8d33-3f6f32f439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87F028F6D0694F8177A430DADE0EAF" ma:contentTypeVersion="17" ma:contentTypeDescription="Create a new document." ma:contentTypeScope="" ma:versionID="307ec1bfcf4b68a017600b69c2a56011">
  <xsd:schema xmlns:xsd="http://www.w3.org/2001/XMLSchema" xmlns:xs="http://www.w3.org/2001/XMLSchema" xmlns:p="http://schemas.microsoft.com/office/2006/metadata/properties" xmlns:ns1="http://schemas.microsoft.com/sharepoint/v3" xmlns:ns2="0022e01b-53c9-4b3a-9ecb-62223112492b" xmlns:ns3="4c4f323e-9ab0-41e4-8d33-3f6f32f43934" targetNamespace="http://schemas.microsoft.com/office/2006/metadata/properties" ma:root="true" ma:fieldsID="54b2b255e231c9fd40ea7219d2e31d28" ns1:_="" ns2:_="" ns3:_="">
    <xsd:import namespace="http://schemas.microsoft.com/sharepoint/v3"/>
    <xsd:import namespace="0022e01b-53c9-4b3a-9ecb-62223112492b"/>
    <xsd:import namespace="4c4f323e-9ab0-41e4-8d33-3f6f32f439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22e01b-53c9-4b3a-9ecb-622231124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4f323e-9ab0-41e4-8d33-3f6f32f439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bb7791-2ead-4cc7-8f0a-1aa1f27a4ea8}" ma:internalName="TaxCatchAll" ma:showField="CatchAllData" ma:web="4c4f323e-9ab0-41e4-8d33-3f6f32f439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C14C8D-2A3D-48F1-B383-6E18940DE90C}">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4c4f323e-9ab0-41e4-8d33-3f6f32f43934"/>
    <ds:schemaRef ds:uri="0022e01b-53c9-4b3a-9ecb-62223112492b"/>
    <ds:schemaRef ds:uri="http://www.w3.org/XML/1998/namespace"/>
    <ds:schemaRef ds:uri="http://purl.org/dc/elements/1.1/"/>
  </ds:schemaRefs>
</ds:datastoreItem>
</file>

<file path=customXml/itemProps2.xml><?xml version="1.0" encoding="utf-8"?>
<ds:datastoreItem xmlns:ds="http://schemas.openxmlformats.org/officeDocument/2006/customXml" ds:itemID="{9C57E6BF-5470-486A-BD8D-96AE44A5D7CE}">
  <ds:schemaRefs>
    <ds:schemaRef ds:uri="http://schemas.microsoft.com/sharepoint/v3/contenttype/forms"/>
  </ds:schemaRefs>
</ds:datastoreItem>
</file>

<file path=customXml/itemProps3.xml><?xml version="1.0" encoding="utf-8"?>
<ds:datastoreItem xmlns:ds="http://schemas.openxmlformats.org/officeDocument/2006/customXml" ds:itemID="{9FDACC43-58A5-48DE-BA4D-F75B1DA51CEE}">
  <ds:schemaRefs>
    <ds:schemaRef ds:uri="0022e01b-53c9-4b3a-9ecb-62223112492b"/>
    <ds:schemaRef ds:uri="4c4f323e-9ab0-41e4-8d33-3f6f32f439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DNCR-Shapes-Theme</Template>
  <TotalTime>434</TotalTime>
  <Words>1471</Words>
  <Application>Microsoft Office PowerPoint</Application>
  <PresentationFormat>Widescreen</PresentationFormat>
  <Paragraphs>253</Paragraphs>
  <Slides>52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Aptos</vt:lpstr>
      <vt:lpstr>Arial</vt:lpstr>
      <vt:lpstr>Calibri</vt:lpstr>
      <vt:lpstr>Gotham Book</vt:lpstr>
      <vt:lpstr>Gotham Medium</vt:lpstr>
      <vt:lpstr>Open Sans</vt:lpstr>
      <vt:lpstr>Rockwell</vt:lpstr>
      <vt:lpstr>Times New Roman</vt:lpstr>
      <vt:lpstr>DNCR-Shapes-Theme</vt:lpstr>
      <vt:lpstr>Managing Digital Records: Administration Change Edition</vt:lpstr>
      <vt:lpstr>G.S. 132: Public Records Law</vt:lpstr>
      <vt:lpstr>Public Records Can Be…</vt:lpstr>
      <vt:lpstr>PowerPoint Presentation</vt:lpstr>
      <vt:lpstr>Public Record Requests</vt:lpstr>
      <vt:lpstr>PowerPoint Presentation</vt:lpstr>
      <vt:lpstr>PowerPoint Presentation</vt:lpstr>
      <vt:lpstr>Custodial Agency</vt:lpstr>
      <vt:lpstr>PowerPoint Presentation</vt:lpstr>
      <vt:lpstr>PowerPoint Presentation</vt:lpstr>
      <vt:lpstr>PowerPoint Presentation</vt:lpstr>
      <vt:lpstr>PowerPoint Presentation</vt:lpstr>
      <vt:lpstr>PowerPoint Presentation</vt:lpstr>
      <vt:lpstr>G.S. 121: Archives &amp; History Act</vt:lpstr>
      <vt:lpstr>PowerPoint Presentation</vt:lpstr>
      <vt:lpstr>PowerPoint Presentation</vt:lpstr>
      <vt:lpstr>PowerPoint Presentation</vt:lpstr>
      <vt:lpstr>PowerPoint Presentation</vt:lpstr>
      <vt:lpstr>PowerPoint Presentation</vt:lpstr>
      <vt:lpstr>PowerPoint Presentation</vt:lpstr>
      <vt:lpstr>Audits, Litigation Holds, &amp; Public Records Requests</vt:lpstr>
      <vt:lpstr>PowerPoint Presentation</vt:lpstr>
      <vt:lpstr>Digital Records Management</vt:lpstr>
      <vt:lpstr>Responsible Parties </vt:lpstr>
      <vt:lpstr>Appropriate Storage Location</vt:lpstr>
      <vt:lpstr>Long-Term Maintenance</vt:lpstr>
      <vt:lpstr>Destruction of Digital Records</vt:lpstr>
      <vt:lpstr>PowerPoint Presentation</vt:lpstr>
      <vt:lpstr>Records Management Tips: Digital Files</vt:lpstr>
      <vt:lpstr>PowerPoint Presentation</vt:lpstr>
      <vt:lpstr>PowerPoint Presentation</vt:lpstr>
      <vt:lpstr>File-Naming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Microsoft 365: Best Practices and Usage</vt:lpstr>
      <vt:lpstr>Digital Correspondence Management</vt:lpstr>
      <vt:lpstr>Microsoft Outlook</vt:lpstr>
      <vt:lpstr>Microsoft Outlook</vt:lpstr>
      <vt:lpstr>PowerPoint Presentation</vt:lpstr>
      <vt:lpstr>Electronic Records Policy</vt:lpstr>
      <vt:lpstr>Scanning-to-Destroy Paper Records</vt:lpstr>
      <vt:lpstr>Scanning Considerations</vt:lpstr>
      <vt:lpstr>Authorization to Destroy Paper Records</vt:lpstr>
      <vt:lpstr>Retention for Scanned Records</vt:lpstr>
      <vt:lpstr>Records Management: Employee Separation</vt:lpstr>
      <vt:lpstr>PowerPoint Presentation</vt:lpstr>
      <vt:lpstr>For More Information</vt:lpstr>
    </vt:vector>
  </TitlesOfParts>
  <Company>State of 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Records Management</dc:title>
  <dc:creator>Foster, Corinne</dc:creator>
  <cp:lastModifiedBy>Rose, Carla</cp:lastModifiedBy>
  <cp:revision>4</cp:revision>
  <dcterms:created xsi:type="dcterms:W3CDTF">2023-12-13T17:50:27Z</dcterms:created>
  <dcterms:modified xsi:type="dcterms:W3CDTF">2024-01-24T18:02:56Z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0x010100C587F028F6D0694F8177A430DADE0EAF</vt:lpwstr>
  </property>
  <property fmtid="{D5CDD505-2E9C-101B-9397-08002B2CF9AE}" pid="3" name="MediaServiceImageTags">
    <vt:lpwstr/>
  </property>
</Properties>
</file>