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8"/>
  </p:notesMasterIdLst>
  <p:handoutMasterIdLst>
    <p:handoutMasterId r:id="rId29"/>
  </p:handoutMasterIdLst>
  <p:sldIdLst>
    <p:sldId id="342" r:id="rId2"/>
    <p:sldId id="721" r:id="rId3"/>
    <p:sldId id="741" r:id="rId4"/>
    <p:sldId id="724" r:id="rId5"/>
    <p:sldId id="722" r:id="rId6"/>
    <p:sldId id="723" r:id="rId7"/>
    <p:sldId id="725" r:id="rId8"/>
    <p:sldId id="726" r:id="rId9"/>
    <p:sldId id="737" r:id="rId10"/>
    <p:sldId id="730" r:id="rId11"/>
    <p:sldId id="729" r:id="rId12"/>
    <p:sldId id="727" r:id="rId13"/>
    <p:sldId id="734" r:id="rId14"/>
    <p:sldId id="735" r:id="rId15"/>
    <p:sldId id="736" r:id="rId16"/>
    <p:sldId id="738" r:id="rId17"/>
    <p:sldId id="739" r:id="rId18"/>
    <p:sldId id="733" r:id="rId19"/>
    <p:sldId id="740" r:id="rId20"/>
    <p:sldId id="744" r:id="rId21"/>
    <p:sldId id="745" r:id="rId22"/>
    <p:sldId id="731" r:id="rId23"/>
    <p:sldId id="728" r:id="rId24"/>
    <p:sldId id="742" r:id="rId25"/>
    <p:sldId id="743" r:id="rId26"/>
    <p:sldId id="704" r:id="rId27"/>
  </p:sldIdLst>
  <p:sldSz cx="9144000" cy="6858000" type="letter"/>
  <p:notesSz cx="7010400" cy="9296400"/>
  <p:defaultTextStyle>
    <a:defPPr>
      <a:defRPr lang="en-US"/>
    </a:defPPr>
    <a:lvl1pPr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5pPr>
    <a:lvl6pPr marL="2286000" algn="l" defTabSz="914400" rtl="0" eaLnBrk="1" latinLnBrk="0" hangingPunct="1">
      <a:defRPr sz="3600" u="sng" kern="1200">
        <a:solidFill>
          <a:schemeClr val="tx1"/>
        </a:solidFill>
        <a:latin typeface="Times New Roman" panose="02020603050405020304" pitchFamily="18" charset="0"/>
        <a:ea typeface="+mn-ea"/>
        <a:cs typeface="+mn-cs"/>
      </a:defRPr>
    </a:lvl6pPr>
    <a:lvl7pPr marL="2743200" algn="l" defTabSz="914400" rtl="0" eaLnBrk="1" latinLnBrk="0" hangingPunct="1">
      <a:defRPr sz="3600" u="sng" kern="1200">
        <a:solidFill>
          <a:schemeClr val="tx1"/>
        </a:solidFill>
        <a:latin typeface="Times New Roman" panose="02020603050405020304" pitchFamily="18" charset="0"/>
        <a:ea typeface="+mn-ea"/>
        <a:cs typeface="+mn-cs"/>
      </a:defRPr>
    </a:lvl7pPr>
    <a:lvl8pPr marL="3200400" algn="l" defTabSz="914400" rtl="0" eaLnBrk="1" latinLnBrk="0" hangingPunct="1">
      <a:defRPr sz="3600" u="sng" kern="1200">
        <a:solidFill>
          <a:schemeClr val="tx1"/>
        </a:solidFill>
        <a:latin typeface="Times New Roman" panose="02020603050405020304" pitchFamily="18" charset="0"/>
        <a:ea typeface="+mn-ea"/>
        <a:cs typeface="+mn-cs"/>
      </a:defRPr>
    </a:lvl8pPr>
    <a:lvl9pPr marL="3657600" algn="l" defTabSz="914400" rtl="0" eaLnBrk="1" latinLnBrk="0" hangingPunct="1">
      <a:defRPr sz="3600" u="sng"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5050"/>
    <a:srgbClr val="012D9A"/>
    <a:srgbClr val="FF9900"/>
    <a:srgbClr val="008000"/>
    <a:srgbClr val="33CC33"/>
    <a:srgbClr val="000000"/>
    <a:srgbClr val="FF00FF"/>
    <a:srgbClr val="FFFF66"/>
    <a:srgbClr val="9100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87DB07-C122-4BB6-AD08-84125CA74873}" v="188" dt="2023-05-01T16:04:05.8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754" autoAdjust="0"/>
    <p:restoredTop sz="95401" autoAdjust="0"/>
  </p:normalViewPr>
  <p:slideViewPr>
    <p:cSldViewPr>
      <p:cViewPr varScale="1">
        <p:scale>
          <a:sx n="83" d="100"/>
          <a:sy n="83" d="100"/>
        </p:scale>
        <p:origin x="984" y="77"/>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4099"/>
    </p:cViewPr>
  </p:sorterViewPr>
  <p:notesViewPr>
    <p:cSldViewPr>
      <p:cViewPr>
        <p:scale>
          <a:sx n="100" d="100"/>
          <a:sy n="100" d="100"/>
        </p:scale>
        <p:origin x="1224" y="-570"/>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Sullivan" userId="33229e4a0ff70cfa" providerId="LiveId" clId="{CC87DB07-C122-4BB6-AD08-84125CA74873}"/>
    <pc:docChg chg="undo redo custSel addSld delSld modSld sldOrd">
      <pc:chgData name="Paul Sullivan" userId="33229e4a0ff70cfa" providerId="LiveId" clId="{CC87DB07-C122-4BB6-AD08-84125CA74873}" dt="2023-05-01T16:04:05.828" v="5682"/>
      <pc:docMkLst>
        <pc:docMk/>
      </pc:docMkLst>
      <pc:sldChg chg="modSp mod">
        <pc:chgData name="Paul Sullivan" userId="33229e4a0ff70cfa" providerId="LiveId" clId="{CC87DB07-C122-4BB6-AD08-84125CA74873}" dt="2023-04-27T14:58:31.746" v="124" actId="20577"/>
        <pc:sldMkLst>
          <pc:docMk/>
          <pc:sldMk cId="2344301757" sldId="342"/>
        </pc:sldMkLst>
        <pc:spChg chg="mod">
          <ac:chgData name="Paul Sullivan" userId="33229e4a0ff70cfa" providerId="LiveId" clId="{CC87DB07-C122-4BB6-AD08-84125CA74873}" dt="2023-04-27T14:58:31.746" v="124" actId="20577"/>
          <ac:spMkLst>
            <pc:docMk/>
            <pc:sldMk cId="2344301757" sldId="342"/>
            <ac:spMk id="3074" creationId="{00000000-0000-0000-0000-000000000000}"/>
          </ac:spMkLst>
        </pc:spChg>
      </pc:sldChg>
      <pc:sldChg chg="del">
        <pc:chgData name="Paul Sullivan" userId="33229e4a0ff70cfa" providerId="LiveId" clId="{CC87DB07-C122-4BB6-AD08-84125CA74873}" dt="2023-04-27T15:14:53.998" v="125" actId="47"/>
        <pc:sldMkLst>
          <pc:docMk/>
          <pc:sldMk cId="1816384562" sldId="375"/>
        </pc:sldMkLst>
      </pc:sldChg>
      <pc:sldChg chg="del">
        <pc:chgData name="Paul Sullivan" userId="33229e4a0ff70cfa" providerId="LiveId" clId="{CC87DB07-C122-4BB6-AD08-84125CA74873}" dt="2023-04-27T15:14:53.998" v="125" actId="47"/>
        <pc:sldMkLst>
          <pc:docMk/>
          <pc:sldMk cId="678157486" sldId="676"/>
        </pc:sldMkLst>
      </pc:sldChg>
      <pc:sldChg chg="del">
        <pc:chgData name="Paul Sullivan" userId="33229e4a0ff70cfa" providerId="LiveId" clId="{CC87DB07-C122-4BB6-AD08-84125CA74873}" dt="2023-04-27T15:14:53.998" v="125" actId="47"/>
        <pc:sldMkLst>
          <pc:docMk/>
          <pc:sldMk cId="2281391195" sldId="705"/>
        </pc:sldMkLst>
      </pc:sldChg>
      <pc:sldChg chg="del">
        <pc:chgData name="Paul Sullivan" userId="33229e4a0ff70cfa" providerId="LiveId" clId="{CC87DB07-C122-4BB6-AD08-84125CA74873}" dt="2023-04-27T15:14:53.998" v="125" actId="47"/>
        <pc:sldMkLst>
          <pc:docMk/>
          <pc:sldMk cId="4212458114" sldId="707"/>
        </pc:sldMkLst>
      </pc:sldChg>
      <pc:sldChg chg="del">
        <pc:chgData name="Paul Sullivan" userId="33229e4a0ff70cfa" providerId="LiveId" clId="{CC87DB07-C122-4BB6-AD08-84125CA74873}" dt="2023-04-27T15:14:53.998" v="125" actId="47"/>
        <pc:sldMkLst>
          <pc:docMk/>
          <pc:sldMk cId="1767880050" sldId="708"/>
        </pc:sldMkLst>
      </pc:sldChg>
      <pc:sldChg chg="del">
        <pc:chgData name="Paul Sullivan" userId="33229e4a0ff70cfa" providerId="LiveId" clId="{CC87DB07-C122-4BB6-AD08-84125CA74873}" dt="2023-04-27T15:14:53.998" v="125" actId="47"/>
        <pc:sldMkLst>
          <pc:docMk/>
          <pc:sldMk cId="1881916734" sldId="709"/>
        </pc:sldMkLst>
      </pc:sldChg>
      <pc:sldChg chg="del">
        <pc:chgData name="Paul Sullivan" userId="33229e4a0ff70cfa" providerId="LiveId" clId="{CC87DB07-C122-4BB6-AD08-84125CA74873}" dt="2023-04-27T15:14:53.998" v="125" actId="47"/>
        <pc:sldMkLst>
          <pc:docMk/>
          <pc:sldMk cId="3799899981" sldId="710"/>
        </pc:sldMkLst>
      </pc:sldChg>
      <pc:sldChg chg="del">
        <pc:chgData name="Paul Sullivan" userId="33229e4a0ff70cfa" providerId="LiveId" clId="{CC87DB07-C122-4BB6-AD08-84125CA74873}" dt="2023-04-27T15:14:53.998" v="125" actId="47"/>
        <pc:sldMkLst>
          <pc:docMk/>
          <pc:sldMk cId="2916775729" sldId="711"/>
        </pc:sldMkLst>
      </pc:sldChg>
      <pc:sldChg chg="del">
        <pc:chgData name="Paul Sullivan" userId="33229e4a0ff70cfa" providerId="LiveId" clId="{CC87DB07-C122-4BB6-AD08-84125CA74873}" dt="2023-04-27T15:14:53.998" v="125" actId="47"/>
        <pc:sldMkLst>
          <pc:docMk/>
          <pc:sldMk cId="3727050690" sldId="712"/>
        </pc:sldMkLst>
      </pc:sldChg>
      <pc:sldChg chg="del">
        <pc:chgData name="Paul Sullivan" userId="33229e4a0ff70cfa" providerId="LiveId" clId="{CC87DB07-C122-4BB6-AD08-84125CA74873}" dt="2023-04-27T15:14:53.998" v="125" actId="47"/>
        <pc:sldMkLst>
          <pc:docMk/>
          <pc:sldMk cId="1724309598" sldId="713"/>
        </pc:sldMkLst>
      </pc:sldChg>
      <pc:sldChg chg="del">
        <pc:chgData name="Paul Sullivan" userId="33229e4a0ff70cfa" providerId="LiveId" clId="{CC87DB07-C122-4BB6-AD08-84125CA74873}" dt="2023-04-27T15:14:53.998" v="125" actId="47"/>
        <pc:sldMkLst>
          <pc:docMk/>
          <pc:sldMk cId="2168169238" sldId="714"/>
        </pc:sldMkLst>
      </pc:sldChg>
      <pc:sldChg chg="del">
        <pc:chgData name="Paul Sullivan" userId="33229e4a0ff70cfa" providerId="LiveId" clId="{CC87DB07-C122-4BB6-AD08-84125CA74873}" dt="2023-04-27T15:14:53.998" v="125" actId="47"/>
        <pc:sldMkLst>
          <pc:docMk/>
          <pc:sldMk cId="106008840" sldId="715"/>
        </pc:sldMkLst>
      </pc:sldChg>
      <pc:sldChg chg="del">
        <pc:chgData name="Paul Sullivan" userId="33229e4a0ff70cfa" providerId="LiveId" clId="{CC87DB07-C122-4BB6-AD08-84125CA74873}" dt="2023-04-27T15:14:53.998" v="125" actId="47"/>
        <pc:sldMkLst>
          <pc:docMk/>
          <pc:sldMk cId="3282780213" sldId="716"/>
        </pc:sldMkLst>
      </pc:sldChg>
      <pc:sldChg chg="del">
        <pc:chgData name="Paul Sullivan" userId="33229e4a0ff70cfa" providerId="LiveId" clId="{CC87DB07-C122-4BB6-AD08-84125CA74873}" dt="2023-04-27T15:14:53.998" v="125" actId="47"/>
        <pc:sldMkLst>
          <pc:docMk/>
          <pc:sldMk cId="20180697" sldId="717"/>
        </pc:sldMkLst>
      </pc:sldChg>
      <pc:sldChg chg="del">
        <pc:chgData name="Paul Sullivan" userId="33229e4a0ff70cfa" providerId="LiveId" clId="{CC87DB07-C122-4BB6-AD08-84125CA74873}" dt="2023-04-27T15:14:53.998" v="125" actId="47"/>
        <pc:sldMkLst>
          <pc:docMk/>
          <pc:sldMk cId="2297428830" sldId="718"/>
        </pc:sldMkLst>
      </pc:sldChg>
      <pc:sldChg chg="del">
        <pc:chgData name="Paul Sullivan" userId="33229e4a0ff70cfa" providerId="LiveId" clId="{CC87DB07-C122-4BB6-AD08-84125CA74873}" dt="2023-04-27T15:14:53.998" v="125" actId="47"/>
        <pc:sldMkLst>
          <pc:docMk/>
          <pc:sldMk cId="1592841965" sldId="719"/>
        </pc:sldMkLst>
      </pc:sldChg>
      <pc:sldChg chg="del">
        <pc:chgData name="Paul Sullivan" userId="33229e4a0ff70cfa" providerId="LiveId" clId="{CC87DB07-C122-4BB6-AD08-84125CA74873}" dt="2023-04-27T15:14:54.006" v="126" actId="47"/>
        <pc:sldMkLst>
          <pc:docMk/>
          <pc:sldMk cId="4224472428" sldId="720"/>
        </pc:sldMkLst>
      </pc:sldChg>
      <pc:sldChg chg="addSp modSp mod ord">
        <pc:chgData name="Paul Sullivan" userId="33229e4a0ff70cfa" providerId="LiveId" clId="{CC87DB07-C122-4BB6-AD08-84125CA74873}" dt="2023-04-27T19:20:32.572" v="2254"/>
        <pc:sldMkLst>
          <pc:docMk/>
          <pc:sldMk cId="1014909001" sldId="721"/>
        </pc:sldMkLst>
        <pc:spChg chg="mod">
          <ac:chgData name="Paul Sullivan" userId="33229e4a0ff70cfa" providerId="LiveId" clId="{CC87DB07-C122-4BB6-AD08-84125CA74873}" dt="2023-04-27T15:18:57.563" v="180" actId="14100"/>
          <ac:spMkLst>
            <pc:docMk/>
            <pc:sldMk cId="1014909001" sldId="721"/>
            <ac:spMk id="2" creationId="{5552239B-31FE-5DD3-50F6-9C47A476811C}"/>
          </ac:spMkLst>
        </pc:spChg>
        <pc:spChg chg="add mod">
          <ac:chgData name="Paul Sullivan" userId="33229e4a0ff70cfa" providerId="LiveId" clId="{CC87DB07-C122-4BB6-AD08-84125CA74873}" dt="2023-04-27T15:23:52.975" v="188" actId="113"/>
          <ac:spMkLst>
            <pc:docMk/>
            <pc:sldMk cId="1014909001" sldId="721"/>
            <ac:spMk id="4" creationId="{F99F9BAE-3074-82EC-3569-6E5FA4C2160A}"/>
          </ac:spMkLst>
        </pc:spChg>
      </pc:sldChg>
      <pc:sldChg chg="addSp modSp new mod ord">
        <pc:chgData name="Paul Sullivan" userId="33229e4a0ff70cfa" providerId="LiveId" clId="{CC87DB07-C122-4BB6-AD08-84125CA74873}" dt="2023-04-27T15:36:32.621" v="235"/>
        <pc:sldMkLst>
          <pc:docMk/>
          <pc:sldMk cId="878615100" sldId="722"/>
        </pc:sldMkLst>
        <pc:picChg chg="add mod modCrop">
          <ac:chgData name="Paul Sullivan" userId="33229e4a0ff70cfa" providerId="LiveId" clId="{CC87DB07-C122-4BB6-AD08-84125CA74873}" dt="2023-04-27T15:31:59.666" v="205" actId="1076"/>
          <ac:picMkLst>
            <pc:docMk/>
            <pc:sldMk cId="878615100" sldId="722"/>
            <ac:picMk id="4" creationId="{18D7F95E-3431-7785-56E0-2A7CF27AF44B}"/>
          </ac:picMkLst>
        </pc:picChg>
      </pc:sldChg>
      <pc:sldChg chg="del">
        <pc:chgData name="Paul Sullivan" userId="33229e4a0ff70cfa" providerId="LiveId" clId="{CC87DB07-C122-4BB6-AD08-84125CA74873}" dt="2023-04-27T15:14:53.998" v="125" actId="47"/>
        <pc:sldMkLst>
          <pc:docMk/>
          <pc:sldMk cId="3238663459" sldId="722"/>
        </pc:sldMkLst>
      </pc:sldChg>
      <pc:sldChg chg="addSp delSp modSp new mod">
        <pc:chgData name="Paul Sullivan" userId="33229e4a0ff70cfa" providerId="LiveId" clId="{CC87DB07-C122-4BB6-AD08-84125CA74873}" dt="2023-04-27T16:23:13.557" v="631" actId="1076"/>
        <pc:sldMkLst>
          <pc:docMk/>
          <pc:sldMk cId="972214143" sldId="723"/>
        </pc:sldMkLst>
        <pc:spChg chg="mod">
          <ac:chgData name="Paul Sullivan" userId="33229e4a0ff70cfa" providerId="LiveId" clId="{CC87DB07-C122-4BB6-AD08-84125CA74873}" dt="2023-04-27T15:48:30.413" v="552" actId="20577"/>
          <ac:spMkLst>
            <pc:docMk/>
            <pc:sldMk cId="972214143" sldId="723"/>
            <ac:spMk id="2" creationId="{94333414-8A1E-A3BC-D586-2221E7E0656C}"/>
          </ac:spMkLst>
        </pc:spChg>
        <pc:spChg chg="add del mod">
          <ac:chgData name="Paul Sullivan" userId="33229e4a0ff70cfa" providerId="LiveId" clId="{CC87DB07-C122-4BB6-AD08-84125CA74873}" dt="2023-04-27T15:36:08.994" v="229" actId="478"/>
          <ac:spMkLst>
            <pc:docMk/>
            <pc:sldMk cId="972214143" sldId="723"/>
            <ac:spMk id="5" creationId="{CBF5C119-9DDD-BE31-8C28-D68FF862F319}"/>
          </ac:spMkLst>
        </pc:spChg>
        <pc:graphicFrameChg chg="add del mod modGraphic">
          <ac:chgData name="Paul Sullivan" userId="33229e4a0ff70cfa" providerId="LiveId" clId="{CC87DB07-C122-4BB6-AD08-84125CA74873}" dt="2023-04-27T15:34:53.422" v="222" actId="478"/>
          <ac:graphicFrameMkLst>
            <pc:docMk/>
            <pc:sldMk cId="972214143" sldId="723"/>
            <ac:graphicFrameMk id="3" creationId="{FEE21A88-D54A-8F43-9FB5-17CDBD89C764}"/>
          </ac:graphicFrameMkLst>
        </pc:graphicFrameChg>
        <pc:picChg chg="add mod">
          <ac:chgData name="Paul Sullivan" userId="33229e4a0ff70cfa" providerId="LiveId" clId="{CC87DB07-C122-4BB6-AD08-84125CA74873}" dt="2023-04-27T16:23:13.557" v="631" actId="1076"/>
          <ac:picMkLst>
            <pc:docMk/>
            <pc:sldMk cId="972214143" sldId="723"/>
            <ac:picMk id="7" creationId="{E40B9B2F-1600-AC0B-BC4C-463F2D8A7F79}"/>
          </ac:picMkLst>
        </pc:picChg>
      </pc:sldChg>
      <pc:sldChg chg="del">
        <pc:chgData name="Paul Sullivan" userId="33229e4a0ff70cfa" providerId="LiveId" clId="{CC87DB07-C122-4BB6-AD08-84125CA74873}" dt="2023-04-27T15:14:53.998" v="125" actId="47"/>
        <pc:sldMkLst>
          <pc:docMk/>
          <pc:sldMk cId="1128583149" sldId="723"/>
        </pc:sldMkLst>
      </pc:sldChg>
      <pc:sldChg chg="addSp delSp modSp new mod modClrScheme chgLayout">
        <pc:chgData name="Paul Sullivan" userId="33229e4a0ff70cfa" providerId="LiveId" clId="{CC87DB07-C122-4BB6-AD08-84125CA74873}" dt="2023-04-27T19:19:45.048" v="2250" actId="20577"/>
        <pc:sldMkLst>
          <pc:docMk/>
          <pc:sldMk cId="3750529233" sldId="724"/>
        </pc:sldMkLst>
        <pc:spChg chg="mod ord">
          <ac:chgData name="Paul Sullivan" userId="33229e4a0ff70cfa" providerId="LiveId" clId="{CC87DB07-C122-4BB6-AD08-84125CA74873}" dt="2023-04-27T15:47:57.381" v="532" actId="20577"/>
          <ac:spMkLst>
            <pc:docMk/>
            <pc:sldMk cId="3750529233" sldId="724"/>
            <ac:spMk id="2" creationId="{A56C187D-3EAF-3948-1839-D914D47FC6BB}"/>
          </ac:spMkLst>
        </pc:spChg>
        <pc:spChg chg="add mod ord">
          <ac:chgData name="Paul Sullivan" userId="33229e4a0ff70cfa" providerId="LiveId" clId="{CC87DB07-C122-4BB6-AD08-84125CA74873}" dt="2023-04-27T19:19:45.048" v="2250" actId="20577"/>
          <ac:spMkLst>
            <pc:docMk/>
            <pc:sldMk cId="3750529233" sldId="724"/>
            <ac:spMk id="3" creationId="{F4B1ACDF-AA3F-3DA2-DC11-DE556A2666B9}"/>
          </ac:spMkLst>
        </pc:spChg>
        <pc:spChg chg="add del mod ord">
          <ac:chgData name="Paul Sullivan" userId="33229e4a0ff70cfa" providerId="LiveId" clId="{CC87DB07-C122-4BB6-AD08-84125CA74873}" dt="2023-04-27T15:39:06.513" v="276" actId="478"/>
          <ac:spMkLst>
            <pc:docMk/>
            <pc:sldMk cId="3750529233" sldId="724"/>
            <ac:spMk id="4" creationId="{8F27C0CD-0251-E4EF-9C65-6908A8E38450}"/>
          </ac:spMkLst>
        </pc:spChg>
      </pc:sldChg>
      <pc:sldChg chg="del">
        <pc:chgData name="Paul Sullivan" userId="33229e4a0ff70cfa" providerId="LiveId" clId="{CC87DB07-C122-4BB6-AD08-84125CA74873}" dt="2023-04-27T15:14:53.998" v="125" actId="47"/>
        <pc:sldMkLst>
          <pc:docMk/>
          <pc:sldMk cId="244691897" sldId="725"/>
        </pc:sldMkLst>
      </pc:sldChg>
      <pc:sldChg chg="addSp delSp modSp new mod">
        <pc:chgData name="Paul Sullivan" userId="33229e4a0ff70cfa" providerId="LiveId" clId="{CC87DB07-C122-4BB6-AD08-84125CA74873}" dt="2023-04-27T16:20:52.334" v="599" actId="20577"/>
        <pc:sldMkLst>
          <pc:docMk/>
          <pc:sldMk cId="3302615336" sldId="725"/>
        </pc:sldMkLst>
        <pc:spChg chg="mod">
          <ac:chgData name="Paul Sullivan" userId="33229e4a0ff70cfa" providerId="LiveId" clId="{CC87DB07-C122-4BB6-AD08-84125CA74873}" dt="2023-04-27T16:20:52.334" v="599" actId="20577"/>
          <ac:spMkLst>
            <pc:docMk/>
            <pc:sldMk cId="3302615336" sldId="725"/>
            <ac:spMk id="2" creationId="{C0EA5BD0-BE20-5804-A3F9-4ADEF3D79B65}"/>
          </ac:spMkLst>
        </pc:spChg>
        <pc:spChg chg="add del mod">
          <ac:chgData name="Paul Sullivan" userId="33229e4a0ff70cfa" providerId="LiveId" clId="{CC87DB07-C122-4BB6-AD08-84125CA74873}" dt="2023-04-27T16:18:07.683" v="570" actId="22"/>
          <ac:spMkLst>
            <pc:docMk/>
            <pc:sldMk cId="3302615336" sldId="725"/>
            <ac:spMk id="4" creationId="{7D2F3FCD-D687-68A6-4A8C-07D46914B165}"/>
          </ac:spMkLst>
        </pc:spChg>
        <pc:spChg chg="add del">
          <ac:chgData name="Paul Sullivan" userId="33229e4a0ff70cfa" providerId="LiveId" clId="{CC87DB07-C122-4BB6-AD08-84125CA74873}" dt="2023-04-27T16:18:16.225" v="572" actId="22"/>
          <ac:spMkLst>
            <pc:docMk/>
            <pc:sldMk cId="3302615336" sldId="725"/>
            <ac:spMk id="6" creationId="{872B8150-DDE6-16F7-4E52-3DAC7DF2FD4E}"/>
          </ac:spMkLst>
        </pc:spChg>
        <pc:spChg chg="add del mod">
          <ac:chgData name="Paul Sullivan" userId="33229e4a0ff70cfa" providerId="LiveId" clId="{CC87DB07-C122-4BB6-AD08-84125CA74873}" dt="2023-04-27T16:19:19.011" v="578" actId="22"/>
          <ac:spMkLst>
            <pc:docMk/>
            <pc:sldMk cId="3302615336" sldId="725"/>
            <ac:spMk id="8" creationId="{DA7842E0-2C86-9BC8-F525-2DFCB0CBD9EE}"/>
          </ac:spMkLst>
        </pc:spChg>
        <pc:spChg chg="add mod">
          <ac:chgData name="Paul Sullivan" userId="33229e4a0ff70cfa" providerId="LiveId" clId="{CC87DB07-C122-4BB6-AD08-84125CA74873}" dt="2023-04-27T16:20:45.875" v="587" actId="255"/>
          <ac:spMkLst>
            <pc:docMk/>
            <pc:sldMk cId="3302615336" sldId="725"/>
            <ac:spMk id="10" creationId="{1A466FB6-E2B5-93C3-FE44-B9FFD07D53A4}"/>
          </ac:spMkLst>
        </pc:spChg>
      </pc:sldChg>
      <pc:sldChg chg="del">
        <pc:chgData name="Paul Sullivan" userId="33229e4a0ff70cfa" providerId="LiveId" clId="{CC87DB07-C122-4BB6-AD08-84125CA74873}" dt="2023-04-27T15:14:53.998" v="125" actId="47"/>
        <pc:sldMkLst>
          <pc:docMk/>
          <pc:sldMk cId="2513248872" sldId="726"/>
        </pc:sldMkLst>
      </pc:sldChg>
      <pc:sldChg chg="addSp modSp new mod">
        <pc:chgData name="Paul Sullivan" userId="33229e4a0ff70cfa" providerId="LiveId" clId="{CC87DB07-C122-4BB6-AD08-84125CA74873}" dt="2023-04-27T17:26:28.972" v="803" actId="1582"/>
        <pc:sldMkLst>
          <pc:docMk/>
          <pc:sldMk cId="2520026272" sldId="726"/>
        </pc:sldMkLst>
        <pc:spChg chg="mod">
          <ac:chgData name="Paul Sullivan" userId="33229e4a0ff70cfa" providerId="LiveId" clId="{CC87DB07-C122-4BB6-AD08-84125CA74873}" dt="2023-04-27T16:23:01.133" v="627" actId="20577"/>
          <ac:spMkLst>
            <pc:docMk/>
            <pc:sldMk cId="2520026272" sldId="726"/>
            <ac:spMk id="2" creationId="{B86CCD67-FD9F-E080-9AF0-A61CCE723805}"/>
          </ac:spMkLst>
        </pc:spChg>
        <pc:picChg chg="add mod">
          <ac:chgData name="Paul Sullivan" userId="33229e4a0ff70cfa" providerId="LiveId" clId="{CC87DB07-C122-4BB6-AD08-84125CA74873}" dt="2023-04-27T16:24:00.825" v="636" actId="1076"/>
          <ac:picMkLst>
            <pc:docMk/>
            <pc:sldMk cId="2520026272" sldId="726"/>
            <ac:picMk id="4" creationId="{6D3FA344-CB95-33CE-DEE6-24C18367B0E1}"/>
          </ac:picMkLst>
        </pc:picChg>
        <pc:picChg chg="add mod">
          <ac:chgData name="Paul Sullivan" userId="33229e4a0ff70cfa" providerId="LiveId" clId="{CC87DB07-C122-4BB6-AD08-84125CA74873}" dt="2023-04-27T17:20:08.445" v="800" actId="1582"/>
          <ac:picMkLst>
            <pc:docMk/>
            <pc:sldMk cId="2520026272" sldId="726"/>
            <ac:picMk id="5" creationId="{BB00FD50-7EFA-C8E0-A739-92C5660ED1F0}"/>
          </ac:picMkLst>
        </pc:picChg>
        <pc:picChg chg="add mod">
          <ac:chgData name="Paul Sullivan" userId="33229e4a0ff70cfa" providerId="LiveId" clId="{CC87DB07-C122-4BB6-AD08-84125CA74873}" dt="2023-04-27T17:26:28.972" v="803" actId="1582"/>
          <ac:picMkLst>
            <pc:docMk/>
            <pc:sldMk cId="2520026272" sldId="726"/>
            <ac:picMk id="7" creationId="{EBC30A34-30CB-FAC8-1792-1A8C8F9C2140}"/>
          </ac:picMkLst>
        </pc:picChg>
      </pc:sldChg>
      <pc:sldChg chg="del">
        <pc:chgData name="Paul Sullivan" userId="33229e4a0ff70cfa" providerId="LiveId" clId="{CC87DB07-C122-4BB6-AD08-84125CA74873}" dt="2023-04-27T15:14:53.998" v="125" actId="47"/>
        <pc:sldMkLst>
          <pc:docMk/>
          <pc:sldMk cId="611488378" sldId="727"/>
        </pc:sldMkLst>
      </pc:sldChg>
      <pc:sldChg chg="addSp delSp modSp new mod modClrScheme modAnim chgLayout">
        <pc:chgData name="Paul Sullivan" userId="33229e4a0ff70cfa" providerId="LiveId" clId="{CC87DB07-C122-4BB6-AD08-84125CA74873}" dt="2023-05-01T16:03:07.664" v="5674"/>
        <pc:sldMkLst>
          <pc:docMk/>
          <pc:sldMk cId="3469611000" sldId="727"/>
        </pc:sldMkLst>
        <pc:spChg chg="del mod ord">
          <ac:chgData name="Paul Sullivan" userId="33229e4a0ff70cfa" providerId="LiveId" clId="{CC87DB07-C122-4BB6-AD08-84125CA74873}" dt="2023-04-27T17:18:41.677" v="796" actId="700"/>
          <ac:spMkLst>
            <pc:docMk/>
            <pc:sldMk cId="3469611000" sldId="727"/>
            <ac:spMk id="2" creationId="{07BBEC8F-EAFC-8AE8-5965-EEE5DA6EADD1}"/>
          </ac:spMkLst>
        </pc:spChg>
        <pc:spChg chg="add del mod ord">
          <ac:chgData name="Paul Sullivan" userId="33229e4a0ff70cfa" providerId="LiveId" clId="{CC87DB07-C122-4BB6-AD08-84125CA74873}" dt="2023-05-01T16:02:16.172" v="5670" actId="700"/>
          <ac:spMkLst>
            <pc:docMk/>
            <pc:sldMk cId="3469611000" sldId="727"/>
            <ac:spMk id="2" creationId="{36F61286-3565-525F-ABA0-25EBC7578B95}"/>
          </ac:spMkLst>
        </pc:spChg>
        <pc:spChg chg="add del mod ord">
          <ac:chgData name="Paul Sullivan" userId="33229e4a0ff70cfa" providerId="LiveId" clId="{CC87DB07-C122-4BB6-AD08-84125CA74873}" dt="2023-04-27T17:37:32.482" v="1031" actId="700"/>
          <ac:spMkLst>
            <pc:docMk/>
            <pc:sldMk cId="3469611000" sldId="727"/>
            <ac:spMk id="3" creationId="{BD6258DA-8671-6009-6BBC-33E7C9B3E903}"/>
          </ac:spMkLst>
        </pc:spChg>
        <pc:spChg chg="add del mod ord">
          <ac:chgData name="Paul Sullivan" userId="33229e4a0ff70cfa" providerId="LiveId" clId="{CC87DB07-C122-4BB6-AD08-84125CA74873}" dt="2023-04-27T17:37:32.482" v="1031" actId="700"/>
          <ac:spMkLst>
            <pc:docMk/>
            <pc:sldMk cId="3469611000" sldId="727"/>
            <ac:spMk id="4" creationId="{D8D46100-7F21-669B-F891-A1E54407518B}"/>
          </ac:spMkLst>
        </pc:spChg>
        <pc:spChg chg="add del mod ord">
          <ac:chgData name="Paul Sullivan" userId="33229e4a0ff70cfa" providerId="LiveId" clId="{CC87DB07-C122-4BB6-AD08-84125CA74873}" dt="2023-04-27T17:32:45.874" v="849" actId="478"/>
          <ac:spMkLst>
            <pc:docMk/>
            <pc:sldMk cId="3469611000" sldId="727"/>
            <ac:spMk id="5" creationId="{6F88CC25-C9AB-C24B-FC9D-5AD3481056EF}"/>
          </ac:spMkLst>
        </pc:spChg>
        <pc:spChg chg="add mod ord">
          <ac:chgData name="Paul Sullivan" userId="33229e4a0ff70cfa" providerId="LiveId" clId="{CC87DB07-C122-4BB6-AD08-84125CA74873}" dt="2023-05-01T16:02:28.109" v="5672" actId="1076"/>
          <ac:spMkLst>
            <pc:docMk/>
            <pc:sldMk cId="3469611000" sldId="727"/>
            <ac:spMk id="6" creationId="{447D2ADA-4A81-E36B-5AA4-2EC45EFC326C}"/>
          </ac:spMkLst>
        </pc:spChg>
        <pc:spChg chg="add mod ord">
          <ac:chgData name="Paul Sullivan" userId="33229e4a0ff70cfa" providerId="LiveId" clId="{CC87DB07-C122-4BB6-AD08-84125CA74873}" dt="2023-05-01T16:02:16.172" v="5670" actId="700"/>
          <ac:spMkLst>
            <pc:docMk/>
            <pc:sldMk cId="3469611000" sldId="727"/>
            <ac:spMk id="11" creationId="{3FB87621-21C0-F772-2E3D-A32B09D08995}"/>
          </ac:spMkLst>
        </pc:spChg>
        <pc:spChg chg="add del mod ord">
          <ac:chgData name="Paul Sullivan" userId="33229e4a0ff70cfa" providerId="LiveId" clId="{CC87DB07-C122-4BB6-AD08-84125CA74873}" dt="2023-05-01T16:02:19.815" v="5671" actId="478"/>
          <ac:spMkLst>
            <pc:docMk/>
            <pc:sldMk cId="3469611000" sldId="727"/>
            <ac:spMk id="12" creationId="{CB7C90D3-8B64-8CB2-3393-5F16B1875019}"/>
          </ac:spMkLst>
        </pc:spChg>
        <pc:spChg chg="add mod">
          <ac:chgData name="Paul Sullivan" userId="33229e4a0ff70cfa" providerId="LiveId" clId="{CC87DB07-C122-4BB6-AD08-84125CA74873}" dt="2023-04-27T18:22:14.121" v="1250" actId="1076"/>
          <ac:spMkLst>
            <pc:docMk/>
            <pc:sldMk cId="3469611000" sldId="727"/>
            <ac:spMk id="13" creationId="{96E877C7-0F13-0C66-20BB-F5517C7E67BA}"/>
          </ac:spMkLst>
        </pc:spChg>
        <pc:spChg chg="add mod">
          <ac:chgData name="Paul Sullivan" userId="33229e4a0ff70cfa" providerId="LiveId" clId="{CC87DB07-C122-4BB6-AD08-84125CA74873}" dt="2023-04-27T18:22:26.501" v="1252" actId="1076"/>
          <ac:spMkLst>
            <pc:docMk/>
            <pc:sldMk cId="3469611000" sldId="727"/>
            <ac:spMk id="14" creationId="{C50EDD48-C7BB-51C6-6B98-D370B0D4B355}"/>
          </ac:spMkLst>
        </pc:spChg>
        <pc:graphicFrameChg chg="add del mod">
          <ac:chgData name="Paul Sullivan" userId="33229e4a0ff70cfa" providerId="LiveId" clId="{CC87DB07-C122-4BB6-AD08-84125CA74873}" dt="2023-04-27T17:37:54.556" v="1035" actId="478"/>
          <ac:graphicFrameMkLst>
            <pc:docMk/>
            <pc:sldMk cId="3469611000" sldId="727"/>
            <ac:graphicFrameMk id="7" creationId="{E5F354B9-7202-4C58-BBD9-BE114530B56E}"/>
          </ac:graphicFrameMkLst>
        </pc:graphicFrameChg>
        <pc:graphicFrameChg chg="add del mod">
          <ac:chgData name="Paul Sullivan" userId="33229e4a0ff70cfa" providerId="LiveId" clId="{CC87DB07-C122-4BB6-AD08-84125CA74873}" dt="2023-04-27T17:39:08.306" v="1041"/>
          <ac:graphicFrameMkLst>
            <pc:docMk/>
            <pc:sldMk cId="3469611000" sldId="727"/>
            <ac:graphicFrameMk id="8" creationId="{EA6F2D73-0ECA-121A-01A5-501F4EA6BDAB}"/>
          </ac:graphicFrameMkLst>
        </pc:graphicFrameChg>
        <pc:graphicFrameChg chg="add del mod">
          <ac:chgData name="Paul Sullivan" userId="33229e4a0ff70cfa" providerId="LiveId" clId="{CC87DB07-C122-4BB6-AD08-84125CA74873}" dt="2023-04-27T17:43:13.306" v="1094" actId="478"/>
          <ac:graphicFrameMkLst>
            <pc:docMk/>
            <pc:sldMk cId="3469611000" sldId="727"/>
            <ac:graphicFrameMk id="9" creationId="{F657C55F-BA40-A774-18CB-624D383A97B6}"/>
          </ac:graphicFrameMkLst>
        </pc:graphicFrameChg>
        <pc:graphicFrameChg chg="add mod">
          <ac:chgData name="Paul Sullivan" userId="33229e4a0ff70cfa" providerId="LiveId" clId="{CC87DB07-C122-4BB6-AD08-84125CA74873}" dt="2023-04-27T17:43:27.072" v="1099" actId="14100"/>
          <ac:graphicFrameMkLst>
            <pc:docMk/>
            <pc:sldMk cId="3469611000" sldId="727"/>
            <ac:graphicFrameMk id="10" creationId="{B1CAA503-67D1-B3BE-832C-48E4C539DCED}"/>
          </ac:graphicFrameMkLst>
        </pc:graphicFrameChg>
      </pc:sldChg>
      <pc:sldChg chg="addSp delSp modSp new mod modClrScheme chgLayout">
        <pc:chgData name="Paul Sullivan" userId="33229e4a0ff70cfa" providerId="LiveId" clId="{CC87DB07-C122-4BB6-AD08-84125CA74873}" dt="2023-05-01T11:44:21.792" v="3911" actId="20577"/>
        <pc:sldMkLst>
          <pc:docMk/>
          <pc:sldMk cId="1085536154" sldId="728"/>
        </pc:sldMkLst>
        <pc:spChg chg="del mod ord">
          <ac:chgData name="Paul Sullivan" userId="33229e4a0ff70cfa" providerId="LiveId" clId="{CC87DB07-C122-4BB6-AD08-84125CA74873}" dt="2023-04-27T17:18:34.190" v="794" actId="700"/>
          <ac:spMkLst>
            <pc:docMk/>
            <pc:sldMk cId="1085536154" sldId="728"/>
            <ac:spMk id="2" creationId="{696B18E4-544E-47CA-20AD-FDF92D405F51}"/>
          </ac:spMkLst>
        </pc:spChg>
        <pc:spChg chg="add mod ord">
          <ac:chgData name="Paul Sullivan" userId="33229e4a0ff70cfa" providerId="LiveId" clId="{CC87DB07-C122-4BB6-AD08-84125CA74873}" dt="2023-05-01T11:44:21.792" v="3911" actId="20577"/>
          <ac:spMkLst>
            <pc:docMk/>
            <pc:sldMk cId="1085536154" sldId="728"/>
            <ac:spMk id="2" creationId="{7B291F29-98E9-873D-B1B5-8F2FD705C13A}"/>
          </ac:spMkLst>
        </pc:spChg>
        <pc:spChg chg="add del mod ord">
          <ac:chgData name="Paul Sullivan" userId="33229e4a0ff70cfa" providerId="LiveId" clId="{CC87DB07-C122-4BB6-AD08-84125CA74873}" dt="2023-04-27T17:18:37.490" v="795" actId="700"/>
          <ac:spMkLst>
            <pc:docMk/>
            <pc:sldMk cId="1085536154" sldId="728"/>
            <ac:spMk id="3" creationId="{BFB48972-0699-9602-826A-BEAB5FC5FFDD}"/>
          </ac:spMkLst>
        </pc:spChg>
        <pc:spChg chg="add del mod ord">
          <ac:chgData name="Paul Sullivan" userId="33229e4a0ff70cfa" providerId="LiveId" clId="{CC87DB07-C122-4BB6-AD08-84125CA74873}" dt="2023-04-27T17:18:37.490" v="795" actId="700"/>
          <ac:spMkLst>
            <pc:docMk/>
            <pc:sldMk cId="1085536154" sldId="728"/>
            <ac:spMk id="4" creationId="{0553D52A-9E6A-8EB1-D9DD-8A38BD2B696C}"/>
          </ac:spMkLst>
        </pc:spChg>
        <pc:spChg chg="add del mod ord">
          <ac:chgData name="Paul Sullivan" userId="33229e4a0ff70cfa" providerId="LiveId" clId="{CC87DB07-C122-4BB6-AD08-84125CA74873}" dt="2023-04-27T17:18:37.490" v="795" actId="700"/>
          <ac:spMkLst>
            <pc:docMk/>
            <pc:sldMk cId="1085536154" sldId="728"/>
            <ac:spMk id="5" creationId="{38B43870-9C08-DF0F-FA1F-98371612CAB6}"/>
          </ac:spMkLst>
        </pc:spChg>
        <pc:spChg chg="add del mod ord">
          <ac:chgData name="Paul Sullivan" userId="33229e4a0ff70cfa" providerId="LiveId" clId="{CC87DB07-C122-4BB6-AD08-84125CA74873}" dt="2023-05-01T11:37:56.825" v="3833" actId="700"/>
          <ac:spMkLst>
            <pc:docMk/>
            <pc:sldMk cId="1085536154" sldId="728"/>
            <ac:spMk id="6" creationId="{B85B050E-0ADB-B657-A7AB-7598FBBFD513}"/>
          </ac:spMkLst>
        </pc:spChg>
        <pc:spChg chg="add del mod ord">
          <ac:chgData name="Paul Sullivan" userId="33229e4a0ff70cfa" providerId="LiveId" clId="{CC87DB07-C122-4BB6-AD08-84125CA74873}" dt="2023-05-01T11:37:56.825" v="3833" actId="700"/>
          <ac:spMkLst>
            <pc:docMk/>
            <pc:sldMk cId="1085536154" sldId="728"/>
            <ac:spMk id="7" creationId="{BC4161C8-296F-DC11-1B2D-5B637EB9109A}"/>
          </ac:spMkLst>
        </pc:spChg>
        <pc:spChg chg="add del mod ord">
          <ac:chgData name="Paul Sullivan" userId="33229e4a0ff70cfa" providerId="LiveId" clId="{CC87DB07-C122-4BB6-AD08-84125CA74873}" dt="2023-05-01T11:37:56.825" v="3833" actId="700"/>
          <ac:spMkLst>
            <pc:docMk/>
            <pc:sldMk cId="1085536154" sldId="728"/>
            <ac:spMk id="8" creationId="{8736547E-ED96-2B49-3A13-FB856DCE1EBB}"/>
          </ac:spMkLst>
        </pc:spChg>
        <pc:picChg chg="add mod modCrop">
          <ac:chgData name="Paul Sullivan" userId="33229e4a0ff70cfa" providerId="LiveId" clId="{CC87DB07-C122-4BB6-AD08-84125CA74873}" dt="2023-05-01T11:42:36.652" v="3865" actId="732"/>
          <ac:picMkLst>
            <pc:docMk/>
            <pc:sldMk cId="1085536154" sldId="728"/>
            <ac:picMk id="4" creationId="{B083D03A-BFA8-24ED-CBA5-66F85DB3A73A}"/>
          </ac:picMkLst>
        </pc:picChg>
        <pc:picChg chg="add mod modCrop">
          <ac:chgData name="Paul Sullivan" userId="33229e4a0ff70cfa" providerId="LiveId" clId="{CC87DB07-C122-4BB6-AD08-84125CA74873}" dt="2023-05-01T11:43:11.530" v="3874" actId="1076"/>
          <ac:picMkLst>
            <pc:docMk/>
            <pc:sldMk cId="1085536154" sldId="728"/>
            <ac:picMk id="9" creationId="{D74D835F-79D9-5DB0-9D07-A77418FC3347}"/>
          </ac:picMkLst>
        </pc:picChg>
      </pc:sldChg>
      <pc:sldChg chg="del">
        <pc:chgData name="Paul Sullivan" userId="33229e4a0ff70cfa" providerId="LiveId" clId="{CC87DB07-C122-4BB6-AD08-84125CA74873}" dt="2023-04-27T15:14:53.998" v="125" actId="47"/>
        <pc:sldMkLst>
          <pc:docMk/>
          <pc:sldMk cId="2186127355" sldId="728"/>
        </pc:sldMkLst>
      </pc:sldChg>
      <pc:sldChg chg="del">
        <pc:chgData name="Paul Sullivan" userId="33229e4a0ff70cfa" providerId="LiveId" clId="{CC87DB07-C122-4BB6-AD08-84125CA74873}" dt="2023-04-27T15:14:53.998" v="125" actId="47"/>
        <pc:sldMkLst>
          <pc:docMk/>
          <pc:sldMk cId="1115661284" sldId="729"/>
        </pc:sldMkLst>
      </pc:sldChg>
      <pc:sldChg chg="addSp delSp modSp new mod modClrScheme chgLayout">
        <pc:chgData name="Paul Sullivan" userId="33229e4a0ff70cfa" providerId="LiveId" clId="{CC87DB07-C122-4BB6-AD08-84125CA74873}" dt="2023-04-27T18:52:38.914" v="2076" actId="20577"/>
        <pc:sldMkLst>
          <pc:docMk/>
          <pc:sldMk cId="3604148706" sldId="729"/>
        </pc:sldMkLst>
        <pc:spChg chg="del mod ord">
          <ac:chgData name="Paul Sullivan" userId="33229e4a0ff70cfa" providerId="LiveId" clId="{CC87DB07-C122-4BB6-AD08-84125CA74873}" dt="2023-04-27T17:34:03.414" v="865" actId="700"/>
          <ac:spMkLst>
            <pc:docMk/>
            <pc:sldMk cId="3604148706" sldId="729"/>
            <ac:spMk id="2" creationId="{4A5E058A-296C-891B-1AB0-67F95A7A9E24}"/>
          </ac:spMkLst>
        </pc:spChg>
        <pc:spChg chg="add mod ord">
          <ac:chgData name="Paul Sullivan" userId="33229e4a0ff70cfa" providerId="LiveId" clId="{CC87DB07-C122-4BB6-AD08-84125CA74873}" dt="2023-04-27T18:35:24.001" v="1937" actId="5793"/>
          <ac:spMkLst>
            <pc:docMk/>
            <pc:sldMk cId="3604148706" sldId="729"/>
            <ac:spMk id="3" creationId="{FA12DCF5-EBB8-E604-768F-107CDF51E15D}"/>
          </ac:spMkLst>
        </pc:spChg>
        <pc:spChg chg="add mod ord">
          <ac:chgData name="Paul Sullivan" userId="33229e4a0ff70cfa" providerId="LiveId" clId="{CC87DB07-C122-4BB6-AD08-84125CA74873}" dt="2023-04-27T18:52:38.914" v="2076" actId="20577"/>
          <ac:spMkLst>
            <pc:docMk/>
            <pc:sldMk cId="3604148706" sldId="729"/>
            <ac:spMk id="4" creationId="{DB4008EF-77BE-1C6C-199E-70E946BBBFEC}"/>
          </ac:spMkLst>
        </pc:spChg>
        <pc:spChg chg="add del mod ord">
          <ac:chgData name="Paul Sullivan" userId="33229e4a0ff70cfa" providerId="LiveId" clId="{CC87DB07-C122-4BB6-AD08-84125CA74873}" dt="2023-04-27T18:35:30.658" v="1938" actId="478"/>
          <ac:spMkLst>
            <pc:docMk/>
            <pc:sldMk cId="3604148706" sldId="729"/>
            <ac:spMk id="5" creationId="{92A5FBC2-D0D1-4AB5-40B6-71E7C8827AFD}"/>
          </ac:spMkLst>
        </pc:spChg>
      </pc:sldChg>
      <pc:sldChg chg="addSp delSp modSp new mod ord">
        <pc:chgData name="Paul Sullivan" userId="33229e4a0ff70cfa" providerId="LiveId" clId="{CC87DB07-C122-4BB6-AD08-84125CA74873}" dt="2023-04-27T18:43:08.676" v="1956" actId="14100"/>
        <pc:sldMkLst>
          <pc:docMk/>
          <pc:sldMk cId="2402169429" sldId="730"/>
        </pc:sldMkLst>
        <pc:spChg chg="mod">
          <ac:chgData name="Paul Sullivan" userId="33229e4a0ff70cfa" providerId="LiveId" clId="{CC87DB07-C122-4BB6-AD08-84125CA74873}" dt="2023-04-27T17:28:03.315" v="829" actId="20577"/>
          <ac:spMkLst>
            <pc:docMk/>
            <pc:sldMk cId="2402169429" sldId="730"/>
            <ac:spMk id="2" creationId="{889DF3ED-A296-3F60-87E1-392103BF66EB}"/>
          </ac:spMkLst>
        </pc:spChg>
        <pc:picChg chg="add del mod">
          <ac:chgData name="Paul Sullivan" userId="33229e4a0ff70cfa" providerId="LiveId" clId="{CC87DB07-C122-4BB6-AD08-84125CA74873}" dt="2023-04-27T18:42:59.585" v="1950" actId="478"/>
          <ac:picMkLst>
            <pc:docMk/>
            <pc:sldMk cId="2402169429" sldId="730"/>
            <ac:picMk id="4" creationId="{D745EE41-3B0C-C755-BC14-0442C8D02A5D}"/>
          </ac:picMkLst>
        </pc:picChg>
        <pc:picChg chg="add mod">
          <ac:chgData name="Paul Sullivan" userId="33229e4a0ff70cfa" providerId="LiveId" clId="{CC87DB07-C122-4BB6-AD08-84125CA74873}" dt="2023-04-27T18:43:08.676" v="1956" actId="14100"/>
          <ac:picMkLst>
            <pc:docMk/>
            <pc:sldMk cId="2402169429" sldId="730"/>
            <ac:picMk id="6" creationId="{5794CE6B-4126-3BB4-0AF5-86D6E7CFE0EC}"/>
          </ac:picMkLst>
        </pc:picChg>
      </pc:sldChg>
      <pc:sldChg chg="del">
        <pc:chgData name="Paul Sullivan" userId="33229e4a0ff70cfa" providerId="LiveId" clId="{CC87DB07-C122-4BB6-AD08-84125CA74873}" dt="2023-04-27T15:14:53.998" v="125" actId="47"/>
        <pc:sldMkLst>
          <pc:docMk/>
          <pc:sldMk cId="3297191152" sldId="730"/>
        </pc:sldMkLst>
      </pc:sldChg>
      <pc:sldChg chg="addSp delSp modSp new mod modClrScheme chgLayout">
        <pc:chgData name="Paul Sullivan" userId="33229e4a0ff70cfa" providerId="LiveId" clId="{CC87DB07-C122-4BB6-AD08-84125CA74873}" dt="2023-05-01T11:59:41.961" v="4334" actId="20577"/>
        <pc:sldMkLst>
          <pc:docMk/>
          <pc:sldMk cId="1513414886" sldId="731"/>
        </pc:sldMkLst>
        <pc:spChg chg="mod">
          <ac:chgData name="Paul Sullivan" userId="33229e4a0ff70cfa" providerId="LiveId" clId="{CC87DB07-C122-4BB6-AD08-84125CA74873}" dt="2023-05-01T01:23:46.044" v="3673" actId="26606"/>
          <ac:spMkLst>
            <pc:docMk/>
            <pc:sldMk cId="1513414886" sldId="731"/>
            <ac:spMk id="2" creationId="{A6172ADD-85A0-7230-B169-C42B188B124F}"/>
          </ac:spMkLst>
        </pc:spChg>
        <pc:spChg chg="del">
          <ac:chgData name="Paul Sullivan" userId="33229e4a0ff70cfa" providerId="LiveId" clId="{CC87DB07-C122-4BB6-AD08-84125CA74873}" dt="2023-05-01T01:23:46.044" v="3673" actId="26606"/>
          <ac:spMkLst>
            <pc:docMk/>
            <pc:sldMk cId="1513414886" sldId="731"/>
            <ac:spMk id="3" creationId="{D36C40EE-760E-3352-ADF9-EB142B66D020}"/>
          </ac:spMkLst>
        </pc:spChg>
        <pc:spChg chg="del">
          <ac:chgData name="Paul Sullivan" userId="33229e4a0ff70cfa" providerId="LiveId" clId="{CC87DB07-C122-4BB6-AD08-84125CA74873}" dt="2023-04-27T19:10:32.903" v="2153" actId="478"/>
          <ac:spMkLst>
            <pc:docMk/>
            <pc:sldMk cId="1513414886" sldId="731"/>
            <ac:spMk id="4" creationId="{DBB38020-D03E-3831-5076-98E750C8DD13}"/>
          </ac:spMkLst>
        </pc:spChg>
        <pc:spChg chg="add mod">
          <ac:chgData name="Paul Sullivan" userId="33229e4a0ff70cfa" providerId="LiveId" clId="{CC87DB07-C122-4BB6-AD08-84125CA74873}" dt="2023-05-01T11:59:41.961" v="4334" actId="20577"/>
          <ac:spMkLst>
            <pc:docMk/>
            <pc:sldMk cId="1513414886" sldId="731"/>
            <ac:spMk id="8" creationId="{A4A548EF-E479-588C-E84B-675B5368C68C}"/>
          </ac:spMkLst>
        </pc:spChg>
      </pc:sldChg>
      <pc:sldChg chg="del">
        <pc:chgData name="Paul Sullivan" userId="33229e4a0ff70cfa" providerId="LiveId" clId="{CC87DB07-C122-4BB6-AD08-84125CA74873}" dt="2023-04-27T15:14:53.998" v="125" actId="47"/>
        <pc:sldMkLst>
          <pc:docMk/>
          <pc:sldMk cId="4278860759" sldId="731"/>
        </pc:sldMkLst>
      </pc:sldChg>
      <pc:sldChg chg="del">
        <pc:chgData name="Paul Sullivan" userId="33229e4a0ff70cfa" providerId="LiveId" clId="{CC87DB07-C122-4BB6-AD08-84125CA74873}" dt="2023-04-27T15:14:53.998" v="125" actId="47"/>
        <pc:sldMkLst>
          <pc:docMk/>
          <pc:sldMk cId="2841593227" sldId="732"/>
        </pc:sldMkLst>
      </pc:sldChg>
      <pc:sldChg chg="addSp delSp modSp del mod">
        <pc:chgData name="Paul Sullivan" userId="33229e4a0ff70cfa" providerId="LiveId" clId="{CC87DB07-C122-4BB6-AD08-84125CA74873}" dt="2023-04-27T17:43:44.603" v="1100" actId="47"/>
        <pc:sldMkLst>
          <pc:docMk/>
          <pc:sldMk cId="3867112925" sldId="732"/>
        </pc:sldMkLst>
        <pc:graphicFrameChg chg="add del mod">
          <ac:chgData name="Paul Sullivan" userId="33229e4a0ff70cfa" providerId="LiveId" clId="{CC87DB07-C122-4BB6-AD08-84125CA74873}" dt="2023-04-27T17:43:07.917" v="1092" actId="478"/>
          <ac:graphicFrameMkLst>
            <pc:docMk/>
            <pc:sldMk cId="3867112925" sldId="732"/>
            <ac:graphicFrameMk id="2" creationId="{1D5BCF16-D163-9F99-BE07-553A3618F16C}"/>
          </ac:graphicFrameMkLst>
        </pc:graphicFrameChg>
        <pc:graphicFrameChg chg="del">
          <ac:chgData name="Paul Sullivan" userId="33229e4a0ff70cfa" providerId="LiveId" clId="{CC87DB07-C122-4BB6-AD08-84125CA74873}" dt="2023-04-27T17:43:06.762" v="1091" actId="478"/>
          <ac:graphicFrameMkLst>
            <pc:docMk/>
            <pc:sldMk cId="3867112925" sldId="732"/>
            <ac:graphicFrameMk id="9" creationId="{F657C55F-BA40-A774-18CB-624D383A97B6}"/>
          </ac:graphicFrameMkLst>
        </pc:graphicFrameChg>
      </pc:sldChg>
      <pc:sldChg chg="addSp delSp modSp mod ord modClrScheme modAnim chgLayout">
        <pc:chgData name="Paul Sullivan" userId="33229e4a0ff70cfa" providerId="LiveId" clId="{CC87DB07-C122-4BB6-AD08-84125CA74873}" dt="2023-05-01T01:24:22.423" v="3678" actId="1076"/>
        <pc:sldMkLst>
          <pc:docMk/>
          <pc:sldMk cId="576126858" sldId="733"/>
        </pc:sldMkLst>
        <pc:spChg chg="add del mod">
          <ac:chgData name="Paul Sullivan" userId="33229e4a0ff70cfa" providerId="LiveId" clId="{CC87DB07-C122-4BB6-AD08-84125CA74873}" dt="2023-04-27T18:51:57.987" v="2026"/>
          <ac:spMkLst>
            <pc:docMk/>
            <pc:sldMk cId="576126858" sldId="733"/>
            <ac:spMk id="3" creationId="{3902CE89-1191-FEBD-71FA-31CA6D08C987}"/>
          </ac:spMkLst>
        </pc:spChg>
        <pc:spChg chg="add mod ord">
          <ac:chgData name="Paul Sullivan" userId="33229e4a0ff70cfa" providerId="LiveId" clId="{CC87DB07-C122-4BB6-AD08-84125CA74873}" dt="2023-05-01T01:24:05.417" v="3676" actId="700"/>
          <ac:spMkLst>
            <pc:docMk/>
            <pc:sldMk cId="576126858" sldId="733"/>
            <ac:spMk id="4" creationId="{B3791A56-2CBB-1050-5D46-2814AF219BD3}"/>
          </ac:spMkLst>
        </pc:spChg>
        <pc:spChg chg="add del mod ord">
          <ac:chgData name="Paul Sullivan" userId="33229e4a0ff70cfa" providerId="LiveId" clId="{CC87DB07-C122-4BB6-AD08-84125CA74873}" dt="2023-04-27T19:57:11.020" v="2617" actId="478"/>
          <ac:spMkLst>
            <pc:docMk/>
            <pc:sldMk cId="576126858" sldId="733"/>
            <ac:spMk id="5" creationId="{7D55EDC2-E873-ADC7-786F-597749BDC106}"/>
          </ac:spMkLst>
        </pc:spChg>
        <pc:spChg chg="add mod">
          <ac:chgData name="Paul Sullivan" userId="33229e4a0ff70cfa" providerId="LiveId" clId="{CC87DB07-C122-4BB6-AD08-84125CA74873}" dt="2023-05-01T01:19:10.074" v="3669" actId="207"/>
          <ac:spMkLst>
            <pc:docMk/>
            <pc:sldMk cId="576126858" sldId="733"/>
            <ac:spMk id="5" creationId="{E791472E-98D5-72E1-4244-AE925B11ABD5}"/>
          </ac:spMkLst>
        </pc:spChg>
        <pc:spChg chg="mod ord">
          <ac:chgData name="Paul Sullivan" userId="33229e4a0ff70cfa" providerId="LiveId" clId="{CC87DB07-C122-4BB6-AD08-84125CA74873}" dt="2023-05-01T01:24:22.423" v="3678" actId="1076"/>
          <ac:spMkLst>
            <pc:docMk/>
            <pc:sldMk cId="576126858" sldId="733"/>
            <ac:spMk id="6" creationId="{447D2ADA-4A81-E36B-5AA4-2EC45EFC326C}"/>
          </ac:spMkLst>
        </pc:spChg>
        <pc:spChg chg="add del mod">
          <ac:chgData name="Paul Sullivan" userId="33229e4a0ff70cfa" providerId="LiveId" clId="{CC87DB07-C122-4BB6-AD08-84125CA74873}" dt="2023-04-27T19:55:51.680" v="2615"/>
          <ac:spMkLst>
            <pc:docMk/>
            <pc:sldMk cId="576126858" sldId="733"/>
            <ac:spMk id="7" creationId="{02B2FC50-E6BE-DF4C-21FE-8915B66BA940}"/>
          </ac:spMkLst>
        </pc:spChg>
        <pc:spChg chg="add del mod ord">
          <ac:chgData name="Paul Sullivan" userId="33229e4a0ff70cfa" providerId="LiveId" clId="{CC87DB07-C122-4BB6-AD08-84125CA74873}" dt="2023-05-01T01:23:57.745" v="3675" actId="478"/>
          <ac:spMkLst>
            <pc:docMk/>
            <pc:sldMk cId="576126858" sldId="733"/>
            <ac:spMk id="7" creationId="{150E1128-6427-4FA0-ED03-80EC0BFDB9EE}"/>
          </ac:spMkLst>
        </pc:spChg>
        <pc:spChg chg="add del mod ord">
          <ac:chgData name="Paul Sullivan" userId="33229e4a0ff70cfa" providerId="LiveId" clId="{CC87DB07-C122-4BB6-AD08-84125CA74873}" dt="2023-05-01T01:24:15.867" v="3677" actId="478"/>
          <ac:spMkLst>
            <pc:docMk/>
            <pc:sldMk cId="576126858" sldId="733"/>
            <ac:spMk id="8" creationId="{5D73C599-E18A-1A06-3B2B-F5F8F4CFF28E}"/>
          </ac:spMkLst>
        </pc:spChg>
        <pc:spChg chg="add del mod">
          <ac:chgData name="Paul Sullivan" userId="33229e4a0ff70cfa" providerId="LiveId" clId="{CC87DB07-C122-4BB6-AD08-84125CA74873}" dt="2023-04-27T19:55:51.677" v="2613" actId="478"/>
          <ac:spMkLst>
            <pc:docMk/>
            <pc:sldMk cId="576126858" sldId="733"/>
            <ac:spMk id="8" creationId="{8077BD3A-FC72-C559-026D-7CEA8A4624E5}"/>
          </ac:spMkLst>
        </pc:spChg>
        <pc:spChg chg="add del mod">
          <ac:chgData name="Paul Sullivan" userId="33229e4a0ff70cfa" providerId="LiveId" clId="{CC87DB07-C122-4BB6-AD08-84125CA74873}" dt="2023-04-27T19:57:11.038" v="2619"/>
          <ac:spMkLst>
            <pc:docMk/>
            <pc:sldMk cId="576126858" sldId="733"/>
            <ac:spMk id="10" creationId="{DB038ED4-3BA8-6F47-3746-0A16AC297822}"/>
          </ac:spMkLst>
        </pc:spChg>
        <pc:spChg chg="add del mod">
          <ac:chgData name="Paul Sullivan" userId="33229e4a0ff70cfa" providerId="LiveId" clId="{CC87DB07-C122-4BB6-AD08-84125CA74873}" dt="2023-04-27T20:01:56.537" v="2640"/>
          <ac:spMkLst>
            <pc:docMk/>
            <pc:sldMk cId="576126858" sldId="733"/>
            <ac:spMk id="11" creationId="{6A6C8939-54EC-1FE0-E6F2-252DC20377B2}"/>
          </ac:spMkLst>
        </pc:spChg>
        <pc:spChg chg="add del mod">
          <ac:chgData name="Paul Sullivan" userId="33229e4a0ff70cfa" providerId="LiveId" clId="{CC87DB07-C122-4BB6-AD08-84125CA74873}" dt="2023-04-27T20:01:56.539" v="2642"/>
          <ac:spMkLst>
            <pc:docMk/>
            <pc:sldMk cId="576126858" sldId="733"/>
            <ac:spMk id="12" creationId="{F8AC3B8C-FBB1-672A-BF99-956AA6E612A5}"/>
          </ac:spMkLst>
        </pc:spChg>
        <pc:spChg chg="add mod">
          <ac:chgData name="Paul Sullivan" userId="33229e4a0ff70cfa" providerId="LiveId" clId="{CC87DB07-C122-4BB6-AD08-84125CA74873}" dt="2023-04-27T20:01:39.141" v="2636" actId="1076"/>
          <ac:spMkLst>
            <pc:docMk/>
            <pc:sldMk cId="576126858" sldId="733"/>
            <ac:spMk id="13" creationId="{C612C35B-F418-7944-4A53-367B524AD367}"/>
          </ac:spMkLst>
        </pc:spChg>
        <pc:spChg chg="add mod">
          <ac:chgData name="Paul Sullivan" userId="33229e4a0ff70cfa" providerId="LiveId" clId="{CC87DB07-C122-4BB6-AD08-84125CA74873}" dt="2023-04-27T20:02:02.142" v="2643" actId="1076"/>
          <ac:spMkLst>
            <pc:docMk/>
            <pc:sldMk cId="576126858" sldId="733"/>
            <ac:spMk id="14" creationId="{1D971579-209A-5858-CF0D-B89AF0B312DD}"/>
          </ac:spMkLst>
        </pc:spChg>
        <pc:spChg chg="add mod">
          <ac:chgData name="Paul Sullivan" userId="33229e4a0ff70cfa" providerId="LiveId" clId="{CC87DB07-C122-4BB6-AD08-84125CA74873}" dt="2023-04-27T20:02:21.688" v="2645" actId="1076"/>
          <ac:spMkLst>
            <pc:docMk/>
            <pc:sldMk cId="576126858" sldId="733"/>
            <ac:spMk id="15" creationId="{85923C90-0692-47DB-DB81-A4C46EA8D198}"/>
          </ac:spMkLst>
        </pc:spChg>
        <pc:spChg chg="add mod">
          <ac:chgData name="Paul Sullivan" userId="33229e4a0ff70cfa" providerId="LiveId" clId="{CC87DB07-C122-4BB6-AD08-84125CA74873}" dt="2023-04-27T20:02:30.425" v="2647" actId="1076"/>
          <ac:spMkLst>
            <pc:docMk/>
            <pc:sldMk cId="576126858" sldId="733"/>
            <ac:spMk id="16" creationId="{77D23499-A0CC-4094-B030-D0C5FC236E84}"/>
          </ac:spMkLst>
        </pc:spChg>
        <pc:spChg chg="add mod">
          <ac:chgData name="Paul Sullivan" userId="33229e4a0ff70cfa" providerId="LiveId" clId="{CC87DB07-C122-4BB6-AD08-84125CA74873}" dt="2023-04-27T20:02:55.330" v="2650" actId="1076"/>
          <ac:spMkLst>
            <pc:docMk/>
            <pc:sldMk cId="576126858" sldId="733"/>
            <ac:spMk id="17" creationId="{D6C93CF1-9954-4B8E-05CE-FB387E9D228B}"/>
          </ac:spMkLst>
        </pc:spChg>
        <pc:spChg chg="add mod">
          <ac:chgData name="Paul Sullivan" userId="33229e4a0ff70cfa" providerId="LiveId" clId="{CC87DB07-C122-4BB6-AD08-84125CA74873}" dt="2023-04-27T20:03:04.820" v="2652" actId="1076"/>
          <ac:spMkLst>
            <pc:docMk/>
            <pc:sldMk cId="576126858" sldId="733"/>
            <ac:spMk id="18" creationId="{4BA0D458-C3FB-D51E-8CBE-D156B3AE11B6}"/>
          </ac:spMkLst>
        </pc:spChg>
        <pc:graphicFrameChg chg="del">
          <ac:chgData name="Paul Sullivan" userId="33229e4a0ff70cfa" providerId="LiveId" clId="{CC87DB07-C122-4BB6-AD08-84125CA74873}" dt="2023-04-27T17:41:41.058" v="1090" actId="478"/>
          <ac:graphicFrameMkLst>
            <pc:docMk/>
            <pc:sldMk cId="576126858" sldId="733"/>
            <ac:graphicFrameMk id="2" creationId="{1D5BCF16-D163-9F99-BE07-553A3618F16C}"/>
          </ac:graphicFrameMkLst>
        </pc:graphicFrameChg>
        <pc:graphicFrameChg chg="del">
          <ac:chgData name="Paul Sullivan" userId="33229e4a0ff70cfa" providerId="LiveId" clId="{CC87DB07-C122-4BB6-AD08-84125CA74873}" dt="2023-04-27T17:43:09.534" v="1093" actId="478"/>
          <ac:graphicFrameMkLst>
            <pc:docMk/>
            <pc:sldMk cId="576126858" sldId="733"/>
            <ac:graphicFrameMk id="9" creationId="{F657C55F-BA40-A774-18CB-624D383A97B6}"/>
          </ac:graphicFrameMkLst>
        </pc:graphicFrameChg>
        <pc:picChg chg="add del">
          <ac:chgData name="Paul Sullivan" userId="33229e4a0ff70cfa" providerId="LiveId" clId="{CC87DB07-C122-4BB6-AD08-84125CA74873}" dt="2023-05-01T01:18:41.238" v="3661" actId="478"/>
          <ac:picMkLst>
            <pc:docMk/>
            <pc:sldMk cId="576126858" sldId="733"/>
            <ac:picMk id="3" creationId="{6F5D90B8-31BC-FC15-7BF8-05E181ABD67C}"/>
          </ac:picMkLst>
        </pc:picChg>
      </pc:sldChg>
      <pc:sldChg chg="del">
        <pc:chgData name="Paul Sullivan" userId="33229e4a0ff70cfa" providerId="LiveId" clId="{CC87DB07-C122-4BB6-AD08-84125CA74873}" dt="2023-04-27T15:14:53.998" v="125" actId="47"/>
        <pc:sldMkLst>
          <pc:docMk/>
          <pc:sldMk cId="1050205269" sldId="733"/>
        </pc:sldMkLst>
      </pc:sldChg>
      <pc:sldChg chg="addSp modSp mod modAnim">
        <pc:chgData name="Paul Sullivan" userId="33229e4a0ff70cfa" providerId="LiveId" clId="{CC87DB07-C122-4BB6-AD08-84125CA74873}" dt="2023-05-01T16:03:23.756" v="5676"/>
        <pc:sldMkLst>
          <pc:docMk/>
          <pc:sldMk cId="2068769772" sldId="734"/>
        </pc:sldMkLst>
        <pc:spChg chg="add mod">
          <ac:chgData name="Paul Sullivan" userId="33229e4a0ff70cfa" providerId="LiveId" clId="{CC87DB07-C122-4BB6-AD08-84125CA74873}" dt="2023-04-27T18:23:46.380" v="1358" actId="1076"/>
          <ac:spMkLst>
            <pc:docMk/>
            <pc:sldMk cId="2068769772" sldId="734"/>
            <ac:spMk id="3" creationId="{514A699E-24BD-B005-813C-F5CF87A9149D}"/>
          </ac:spMkLst>
        </pc:spChg>
        <pc:spChg chg="add mod">
          <ac:chgData name="Paul Sullivan" userId="33229e4a0ff70cfa" providerId="LiveId" clId="{CC87DB07-C122-4BB6-AD08-84125CA74873}" dt="2023-04-27T18:23:38.832" v="1356" actId="1076"/>
          <ac:spMkLst>
            <pc:docMk/>
            <pc:sldMk cId="2068769772" sldId="734"/>
            <ac:spMk id="4" creationId="{3C65C536-3ABA-3A67-E842-07218CA8CA8E}"/>
          </ac:spMkLst>
        </pc:spChg>
        <pc:spChg chg="mod">
          <ac:chgData name="Paul Sullivan" userId="33229e4a0ff70cfa" providerId="LiveId" clId="{CC87DB07-C122-4BB6-AD08-84125CA74873}" dt="2023-04-27T17:44:49.231" v="1175" actId="20577"/>
          <ac:spMkLst>
            <pc:docMk/>
            <pc:sldMk cId="2068769772" sldId="734"/>
            <ac:spMk id="6" creationId="{447D2ADA-4A81-E36B-5AA4-2EC45EFC326C}"/>
          </ac:spMkLst>
        </pc:spChg>
        <pc:graphicFrameChg chg="add mod">
          <ac:chgData name="Paul Sullivan" userId="33229e4a0ff70cfa" providerId="LiveId" clId="{CC87DB07-C122-4BB6-AD08-84125CA74873}" dt="2023-04-27T17:44:06.275" v="1104" actId="14100"/>
          <ac:graphicFrameMkLst>
            <pc:docMk/>
            <pc:sldMk cId="2068769772" sldId="734"/>
            <ac:graphicFrameMk id="2" creationId="{B9026A24-B790-01E0-866C-59944A9886F4}"/>
          </ac:graphicFrameMkLst>
        </pc:graphicFrameChg>
      </pc:sldChg>
      <pc:sldChg chg="addSp delSp modSp new mod modAnim">
        <pc:chgData name="Paul Sullivan" userId="33229e4a0ff70cfa" providerId="LiveId" clId="{CC87DB07-C122-4BB6-AD08-84125CA74873}" dt="2023-05-01T16:03:32.833" v="5678"/>
        <pc:sldMkLst>
          <pc:docMk/>
          <pc:sldMk cId="2093695738" sldId="735"/>
        </pc:sldMkLst>
        <pc:spChg chg="mod">
          <ac:chgData name="Paul Sullivan" userId="33229e4a0ff70cfa" providerId="LiveId" clId="{CC87DB07-C122-4BB6-AD08-84125CA74873}" dt="2023-04-27T19:37:04.563" v="2411" actId="33524"/>
          <ac:spMkLst>
            <pc:docMk/>
            <pc:sldMk cId="2093695738" sldId="735"/>
            <ac:spMk id="2" creationId="{E9152609-8391-464D-1F19-7D19775D3958}"/>
          </ac:spMkLst>
        </pc:spChg>
        <pc:spChg chg="add mod">
          <ac:chgData name="Paul Sullivan" userId="33229e4a0ff70cfa" providerId="LiveId" clId="{CC87DB07-C122-4BB6-AD08-84125CA74873}" dt="2023-04-27T18:26:02.275" v="1397"/>
          <ac:spMkLst>
            <pc:docMk/>
            <pc:sldMk cId="2093695738" sldId="735"/>
            <ac:spMk id="6" creationId="{7217E4D8-7FC2-4780-A539-85E61E70A350}"/>
          </ac:spMkLst>
        </pc:spChg>
        <pc:spChg chg="add mod">
          <ac:chgData name="Paul Sullivan" userId="33229e4a0ff70cfa" providerId="LiveId" clId="{CC87DB07-C122-4BB6-AD08-84125CA74873}" dt="2023-04-27T18:26:07.676" v="1399" actId="1076"/>
          <ac:spMkLst>
            <pc:docMk/>
            <pc:sldMk cId="2093695738" sldId="735"/>
            <ac:spMk id="7" creationId="{C5CA4E46-A3F6-09BC-AA69-3489C0CF68ED}"/>
          </ac:spMkLst>
        </pc:spChg>
        <pc:graphicFrameChg chg="add mod">
          <ac:chgData name="Paul Sullivan" userId="33229e4a0ff70cfa" providerId="LiveId" clId="{CC87DB07-C122-4BB6-AD08-84125CA74873}" dt="2023-04-27T18:24:15.701" v="1360"/>
          <ac:graphicFrameMkLst>
            <pc:docMk/>
            <pc:sldMk cId="2093695738" sldId="735"/>
            <ac:graphicFrameMk id="3" creationId="{FCAC5131-AD70-F08B-9DDA-953205D73968}"/>
          </ac:graphicFrameMkLst>
        </pc:graphicFrameChg>
        <pc:graphicFrameChg chg="add del mod">
          <ac:chgData name="Paul Sullivan" userId="33229e4a0ff70cfa" providerId="LiveId" clId="{CC87DB07-C122-4BB6-AD08-84125CA74873}" dt="2023-04-27T18:24:41.772" v="1362"/>
          <ac:graphicFrameMkLst>
            <pc:docMk/>
            <pc:sldMk cId="2093695738" sldId="735"/>
            <ac:graphicFrameMk id="4" creationId="{C504EDD3-6B2B-3EE5-FA0C-2F68C1ED4E76}"/>
          </ac:graphicFrameMkLst>
        </pc:graphicFrameChg>
        <pc:graphicFrameChg chg="add mod">
          <ac:chgData name="Paul Sullivan" userId="33229e4a0ff70cfa" providerId="LiveId" clId="{CC87DB07-C122-4BB6-AD08-84125CA74873}" dt="2023-04-27T18:25:15.082" v="1396" actId="1076"/>
          <ac:graphicFrameMkLst>
            <pc:docMk/>
            <pc:sldMk cId="2093695738" sldId="735"/>
            <ac:graphicFrameMk id="5" creationId="{36B01792-6109-52B7-5E45-00CFBCE69E49}"/>
          </ac:graphicFrameMkLst>
        </pc:graphicFrameChg>
      </pc:sldChg>
      <pc:sldChg chg="addSp delSp modSp mod modAnim">
        <pc:chgData name="Paul Sullivan" userId="33229e4a0ff70cfa" providerId="LiveId" clId="{CC87DB07-C122-4BB6-AD08-84125CA74873}" dt="2023-05-01T16:04:05.828" v="5682"/>
        <pc:sldMkLst>
          <pc:docMk/>
          <pc:sldMk cId="33411265" sldId="736"/>
        </pc:sldMkLst>
        <pc:spChg chg="mod">
          <ac:chgData name="Paul Sullivan" userId="33229e4a0ff70cfa" providerId="LiveId" clId="{CC87DB07-C122-4BB6-AD08-84125CA74873}" dt="2023-04-27T18:28:27.408" v="1479" actId="255"/>
          <ac:spMkLst>
            <pc:docMk/>
            <pc:sldMk cId="33411265" sldId="736"/>
            <ac:spMk id="2" creationId="{E9152609-8391-464D-1F19-7D19775D3958}"/>
          </ac:spMkLst>
        </pc:spChg>
        <pc:spChg chg="mod">
          <ac:chgData name="Paul Sullivan" userId="33229e4a0ff70cfa" providerId="LiveId" clId="{CC87DB07-C122-4BB6-AD08-84125CA74873}" dt="2023-04-27T18:27:18.490" v="1408" actId="1076"/>
          <ac:spMkLst>
            <pc:docMk/>
            <pc:sldMk cId="33411265" sldId="736"/>
            <ac:spMk id="6" creationId="{7217E4D8-7FC2-4780-A539-85E61E70A350}"/>
          </ac:spMkLst>
        </pc:spChg>
        <pc:spChg chg="mod">
          <ac:chgData name="Paul Sullivan" userId="33229e4a0ff70cfa" providerId="LiveId" clId="{CC87DB07-C122-4BB6-AD08-84125CA74873}" dt="2023-04-27T18:27:14.477" v="1407" actId="1076"/>
          <ac:spMkLst>
            <pc:docMk/>
            <pc:sldMk cId="33411265" sldId="736"/>
            <ac:spMk id="7" creationId="{C5CA4E46-A3F6-09BC-AA69-3489C0CF68ED}"/>
          </ac:spMkLst>
        </pc:spChg>
        <pc:spChg chg="add mod">
          <ac:chgData name="Paul Sullivan" userId="33229e4a0ff70cfa" providerId="LiveId" clId="{CC87DB07-C122-4BB6-AD08-84125CA74873}" dt="2023-04-27T18:28:06.853" v="1412" actId="1076"/>
          <ac:spMkLst>
            <pc:docMk/>
            <pc:sldMk cId="33411265" sldId="736"/>
            <ac:spMk id="9" creationId="{D15F13BE-D589-4721-02DC-3796E00307FE}"/>
          </ac:spMkLst>
        </pc:spChg>
        <pc:graphicFrameChg chg="add mod ord">
          <ac:chgData name="Paul Sullivan" userId="33229e4a0ff70cfa" providerId="LiveId" clId="{CC87DB07-C122-4BB6-AD08-84125CA74873}" dt="2023-05-01T16:03:52.901" v="5679" actId="167"/>
          <ac:graphicFrameMkLst>
            <pc:docMk/>
            <pc:sldMk cId="33411265" sldId="736"/>
            <ac:graphicFrameMk id="4" creationId="{2E20D75C-FCAF-25A1-FBF5-424CD095DFE7}"/>
          </ac:graphicFrameMkLst>
        </pc:graphicFrameChg>
        <pc:graphicFrameChg chg="del">
          <ac:chgData name="Paul Sullivan" userId="33229e4a0ff70cfa" providerId="LiveId" clId="{CC87DB07-C122-4BB6-AD08-84125CA74873}" dt="2023-04-27T18:26:34.218" v="1400" actId="478"/>
          <ac:graphicFrameMkLst>
            <pc:docMk/>
            <pc:sldMk cId="33411265" sldId="736"/>
            <ac:graphicFrameMk id="5" creationId="{36B01792-6109-52B7-5E45-00CFBCE69E49}"/>
          </ac:graphicFrameMkLst>
        </pc:graphicFrameChg>
        <pc:graphicFrameChg chg="add del mod">
          <ac:chgData name="Paul Sullivan" userId="33229e4a0ff70cfa" providerId="LiveId" clId="{CC87DB07-C122-4BB6-AD08-84125CA74873}" dt="2023-04-27T18:27:35.070" v="1410"/>
          <ac:graphicFrameMkLst>
            <pc:docMk/>
            <pc:sldMk cId="33411265" sldId="736"/>
            <ac:graphicFrameMk id="8" creationId="{23C49A7F-7C3D-DE36-0617-4D1A3E638107}"/>
          </ac:graphicFrameMkLst>
        </pc:graphicFrameChg>
      </pc:sldChg>
      <pc:sldChg chg="delSp modSp mod">
        <pc:chgData name="Paul Sullivan" userId="33229e4a0ff70cfa" providerId="LiveId" clId="{CC87DB07-C122-4BB6-AD08-84125CA74873}" dt="2023-04-27T18:42:52.957" v="1949" actId="1076"/>
        <pc:sldMkLst>
          <pc:docMk/>
          <pc:sldMk cId="3552108614" sldId="737"/>
        </pc:sldMkLst>
        <pc:picChg chg="mod">
          <ac:chgData name="Paul Sullivan" userId="33229e4a0ff70cfa" providerId="LiveId" clId="{CC87DB07-C122-4BB6-AD08-84125CA74873}" dt="2023-04-27T18:42:52.957" v="1949" actId="1076"/>
          <ac:picMkLst>
            <pc:docMk/>
            <pc:sldMk cId="3552108614" sldId="737"/>
            <ac:picMk id="4" creationId="{D745EE41-3B0C-C755-BC14-0442C8D02A5D}"/>
          </ac:picMkLst>
        </pc:picChg>
        <pc:picChg chg="del">
          <ac:chgData name="Paul Sullivan" userId="33229e4a0ff70cfa" providerId="LiveId" clId="{CC87DB07-C122-4BB6-AD08-84125CA74873}" dt="2023-04-27T18:42:42.414" v="1944" actId="478"/>
          <ac:picMkLst>
            <pc:docMk/>
            <pc:sldMk cId="3552108614" sldId="737"/>
            <ac:picMk id="6" creationId="{5794CE6B-4126-3BB4-0AF5-86D6E7CFE0EC}"/>
          </ac:picMkLst>
        </pc:picChg>
      </pc:sldChg>
      <pc:sldChg chg="addSp delSp modSp new mod modClrScheme chgLayout">
        <pc:chgData name="Paul Sullivan" userId="33229e4a0ff70cfa" providerId="LiveId" clId="{CC87DB07-C122-4BB6-AD08-84125CA74873}" dt="2023-04-27T19:34:50.202" v="2259" actId="20577"/>
        <pc:sldMkLst>
          <pc:docMk/>
          <pc:sldMk cId="3842356233" sldId="738"/>
        </pc:sldMkLst>
        <pc:spChg chg="mod ord">
          <ac:chgData name="Paul Sullivan" userId="33229e4a0ff70cfa" providerId="LiveId" clId="{CC87DB07-C122-4BB6-AD08-84125CA74873}" dt="2023-04-27T19:34:50.202" v="2259" actId="20577"/>
          <ac:spMkLst>
            <pc:docMk/>
            <pc:sldMk cId="3842356233" sldId="738"/>
            <ac:spMk id="2" creationId="{3391A24D-CA4D-FF23-8ECF-AAF4820EDDD3}"/>
          </ac:spMkLst>
        </pc:spChg>
        <pc:spChg chg="del">
          <ac:chgData name="Paul Sullivan" userId="33229e4a0ff70cfa" providerId="LiveId" clId="{CC87DB07-C122-4BB6-AD08-84125CA74873}" dt="2023-04-27T19:00:29.476" v="2106" actId="700"/>
          <ac:spMkLst>
            <pc:docMk/>
            <pc:sldMk cId="3842356233" sldId="738"/>
            <ac:spMk id="3" creationId="{FA6544FE-3A47-8DFD-84E9-5167379BC1C5}"/>
          </ac:spMkLst>
        </pc:spChg>
        <pc:spChg chg="del">
          <ac:chgData name="Paul Sullivan" userId="33229e4a0ff70cfa" providerId="LiveId" clId="{CC87DB07-C122-4BB6-AD08-84125CA74873}" dt="2023-04-27T18:58:43.324" v="2105" actId="478"/>
          <ac:spMkLst>
            <pc:docMk/>
            <pc:sldMk cId="3842356233" sldId="738"/>
            <ac:spMk id="4" creationId="{10498864-5242-90C9-DFD4-A2DD799B836D}"/>
          </ac:spMkLst>
        </pc:spChg>
        <pc:graphicFrameChg chg="add del mod">
          <ac:chgData name="Paul Sullivan" userId="33229e4a0ff70cfa" providerId="LiveId" clId="{CC87DB07-C122-4BB6-AD08-84125CA74873}" dt="2023-04-27T19:03:28.211" v="2115" actId="478"/>
          <ac:graphicFrameMkLst>
            <pc:docMk/>
            <pc:sldMk cId="3842356233" sldId="738"/>
            <ac:graphicFrameMk id="7" creationId="{2EE71A8D-A517-3BB3-EA2C-1438D3966C34}"/>
          </ac:graphicFrameMkLst>
        </pc:graphicFrameChg>
        <pc:graphicFrameChg chg="add mod">
          <ac:chgData name="Paul Sullivan" userId="33229e4a0ff70cfa" providerId="LiveId" clId="{CC87DB07-C122-4BB6-AD08-84125CA74873}" dt="2023-04-27T19:08:01.085" v="2130" actId="207"/>
          <ac:graphicFrameMkLst>
            <pc:docMk/>
            <pc:sldMk cId="3842356233" sldId="738"/>
            <ac:graphicFrameMk id="8" creationId="{C29EF61B-58BE-A2ED-CFEE-8154E332D996}"/>
          </ac:graphicFrameMkLst>
        </pc:graphicFrameChg>
        <pc:picChg chg="add del mod">
          <ac:chgData name="Paul Sullivan" userId="33229e4a0ff70cfa" providerId="LiveId" clId="{CC87DB07-C122-4BB6-AD08-84125CA74873}" dt="2023-04-27T19:03:08.276" v="2111" actId="478"/>
          <ac:picMkLst>
            <pc:docMk/>
            <pc:sldMk cId="3842356233" sldId="738"/>
            <ac:picMk id="6" creationId="{3BD485D8-5CEF-6505-B919-9EA8C4CD90AE}"/>
          </ac:picMkLst>
        </pc:picChg>
      </pc:sldChg>
      <pc:sldChg chg="addSp modSp new mod">
        <pc:chgData name="Paul Sullivan" userId="33229e4a0ff70cfa" providerId="LiveId" clId="{CC87DB07-C122-4BB6-AD08-84125CA74873}" dt="2023-04-27T19:11:39.305" v="2158" actId="14100"/>
        <pc:sldMkLst>
          <pc:docMk/>
          <pc:sldMk cId="1796580071" sldId="739"/>
        </pc:sldMkLst>
        <pc:graphicFrameChg chg="add mod">
          <ac:chgData name="Paul Sullivan" userId="33229e4a0ff70cfa" providerId="LiveId" clId="{CC87DB07-C122-4BB6-AD08-84125CA74873}" dt="2023-04-27T19:11:39.305" v="2158" actId="14100"/>
          <ac:graphicFrameMkLst>
            <pc:docMk/>
            <pc:sldMk cId="1796580071" sldId="739"/>
            <ac:graphicFrameMk id="3" creationId="{0664393C-D616-F7EE-7D0B-78481F682428}"/>
          </ac:graphicFrameMkLst>
        </pc:graphicFrameChg>
      </pc:sldChg>
      <pc:sldChg chg="addSp delSp modSp new mod modClrScheme chgLayout">
        <pc:chgData name="Paul Sullivan" userId="33229e4a0ff70cfa" providerId="LiveId" clId="{CC87DB07-C122-4BB6-AD08-84125CA74873}" dt="2023-05-01T13:06:23.982" v="5659" actId="20577"/>
        <pc:sldMkLst>
          <pc:docMk/>
          <pc:sldMk cId="138265538" sldId="740"/>
        </pc:sldMkLst>
        <pc:spChg chg="mod ord">
          <ac:chgData name="Paul Sullivan" userId="33229e4a0ff70cfa" providerId="LiveId" clId="{CC87DB07-C122-4BB6-AD08-84125CA74873}" dt="2023-05-01T01:23:37.418" v="3672" actId="26606"/>
          <ac:spMkLst>
            <pc:docMk/>
            <pc:sldMk cId="138265538" sldId="740"/>
            <ac:spMk id="2" creationId="{F65D58C4-663E-8609-B30C-AE59C8E5D9C8}"/>
          </ac:spMkLst>
        </pc:spChg>
        <pc:spChg chg="del">
          <ac:chgData name="Paul Sullivan" userId="33229e4a0ff70cfa" providerId="LiveId" clId="{CC87DB07-C122-4BB6-AD08-84125CA74873}" dt="2023-05-01T01:23:35.088" v="3671" actId="700"/>
          <ac:spMkLst>
            <pc:docMk/>
            <pc:sldMk cId="138265538" sldId="740"/>
            <ac:spMk id="3" creationId="{25C1A14A-5BD8-09CC-E8C7-E431E32216CF}"/>
          </ac:spMkLst>
        </pc:spChg>
        <pc:spChg chg="del">
          <ac:chgData name="Paul Sullivan" userId="33229e4a0ff70cfa" providerId="LiveId" clId="{CC87DB07-C122-4BB6-AD08-84125CA74873}" dt="2023-05-01T01:23:27.970" v="3670" actId="478"/>
          <ac:spMkLst>
            <pc:docMk/>
            <pc:sldMk cId="138265538" sldId="740"/>
            <ac:spMk id="4" creationId="{68312D24-8877-9A3C-BA80-5C7A1243A2C1}"/>
          </ac:spMkLst>
        </pc:spChg>
        <pc:spChg chg="add del mod ord">
          <ac:chgData name="Paul Sullivan" userId="33229e4a0ff70cfa" providerId="LiveId" clId="{CC87DB07-C122-4BB6-AD08-84125CA74873}" dt="2023-05-01T01:23:37.418" v="3672" actId="26606"/>
          <ac:spMkLst>
            <pc:docMk/>
            <pc:sldMk cId="138265538" sldId="740"/>
            <ac:spMk id="5" creationId="{538A50BF-DEA2-DEAD-4CB3-764CFEF491FB}"/>
          </ac:spMkLst>
        </pc:spChg>
        <pc:spChg chg="add del mod ord">
          <ac:chgData name="Paul Sullivan" userId="33229e4a0ff70cfa" providerId="LiveId" clId="{CC87DB07-C122-4BB6-AD08-84125CA74873}" dt="2023-05-01T01:23:37.418" v="3672" actId="26606"/>
          <ac:spMkLst>
            <pc:docMk/>
            <pc:sldMk cId="138265538" sldId="740"/>
            <ac:spMk id="6" creationId="{6DC7D5A9-826E-767E-AE94-01F8924C9302}"/>
          </ac:spMkLst>
        </pc:spChg>
        <pc:spChg chg="add mod">
          <ac:chgData name="Paul Sullivan" userId="33229e4a0ff70cfa" providerId="LiveId" clId="{CC87DB07-C122-4BB6-AD08-84125CA74873}" dt="2023-05-01T13:06:23.982" v="5659" actId="20577"/>
          <ac:spMkLst>
            <pc:docMk/>
            <pc:sldMk cId="138265538" sldId="740"/>
            <ac:spMk id="11" creationId="{AA26F46E-54DB-CD27-908A-0A32AA879647}"/>
          </ac:spMkLst>
        </pc:spChg>
      </pc:sldChg>
      <pc:sldChg chg="addSp delSp modSp new mod modClrScheme chgLayout">
        <pc:chgData name="Paul Sullivan" userId="33229e4a0ff70cfa" providerId="LiveId" clId="{CC87DB07-C122-4BB6-AD08-84125CA74873}" dt="2023-04-30T21:50:16.081" v="3659" actId="1076"/>
        <pc:sldMkLst>
          <pc:docMk/>
          <pc:sldMk cId="928474359" sldId="741"/>
        </pc:sldMkLst>
        <pc:spChg chg="del mod ord">
          <ac:chgData name="Paul Sullivan" userId="33229e4a0ff70cfa" providerId="LiveId" clId="{CC87DB07-C122-4BB6-AD08-84125CA74873}" dt="2023-04-30T21:26:35.879" v="2710" actId="700"/>
          <ac:spMkLst>
            <pc:docMk/>
            <pc:sldMk cId="928474359" sldId="741"/>
            <ac:spMk id="2" creationId="{A6C967D7-C586-0120-E43E-B7DF1EA1F6E8}"/>
          </ac:spMkLst>
        </pc:spChg>
        <pc:spChg chg="add del mod ord">
          <ac:chgData name="Paul Sullivan" userId="33229e4a0ff70cfa" providerId="LiveId" clId="{CC87DB07-C122-4BB6-AD08-84125CA74873}" dt="2023-04-30T21:26:45.969" v="2711" actId="700"/>
          <ac:spMkLst>
            <pc:docMk/>
            <pc:sldMk cId="928474359" sldId="741"/>
            <ac:spMk id="3" creationId="{318806A2-60B2-F170-CB26-721B85B5727D}"/>
          </ac:spMkLst>
        </pc:spChg>
        <pc:spChg chg="add del mod ord">
          <ac:chgData name="Paul Sullivan" userId="33229e4a0ff70cfa" providerId="LiveId" clId="{CC87DB07-C122-4BB6-AD08-84125CA74873}" dt="2023-04-30T21:26:45.969" v="2711" actId="700"/>
          <ac:spMkLst>
            <pc:docMk/>
            <pc:sldMk cId="928474359" sldId="741"/>
            <ac:spMk id="4" creationId="{10D4F2A2-1B73-667D-F50E-E1F18DFADF76}"/>
          </ac:spMkLst>
        </pc:spChg>
        <pc:spChg chg="add del mod ord">
          <ac:chgData name="Paul Sullivan" userId="33229e4a0ff70cfa" providerId="LiveId" clId="{CC87DB07-C122-4BB6-AD08-84125CA74873}" dt="2023-04-30T21:26:45.969" v="2711" actId="700"/>
          <ac:spMkLst>
            <pc:docMk/>
            <pc:sldMk cId="928474359" sldId="741"/>
            <ac:spMk id="5" creationId="{14A113C9-3808-E467-BDA7-0571C9B7E6C9}"/>
          </ac:spMkLst>
        </pc:spChg>
        <pc:spChg chg="add del mod ord">
          <ac:chgData name="Paul Sullivan" userId="33229e4a0ff70cfa" providerId="LiveId" clId="{CC87DB07-C122-4BB6-AD08-84125CA74873}" dt="2023-04-30T21:26:47.901" v="2712" actId="26606"/>
          <ac:spMkLst>
            <pc:docMk/>
            <pc:sldMk cId="928474359" sldId="741"/>
            <ac:spMk id="6" creationId="{C4289E09-B20D-8EE9-57F5-68B478ABFD68}"/>
          </ac:spMkLst>
        </pc:spChg>
        <pc:spChg chg="add del mod ord">
          <ac:chgData name="Paul Sullivan" userId="33229e4a0ff70cfa" providerId="LiveId" clId="{CC87DB07-C122-4BB6-AD08-84125CA74873}" dt="2023-04-30T21:26:47.901" v="2712" actId="26606"/>
          <ac:spMkLst>
            <pc:docMk/>
            <pc:sldMk cId="928474359" sldId="741"/>
            <ac:spMk id="7" creationId="{CAD03443-B43D-ED2F-EB3C-1DCF792C354B}"/>
          </ac:spMkLst>
        </pc:spChg>
        <pc:spChg chg="add del mod ord">
          <ac:chgData name="Paul Sullivan" userId="33229e4a0ff70cfa" providerId="LiveId" clId="{CC87DB07-C122-4BB6-AD08-84125CA74873}" dt="2023-04-30T21:26:47.901" v="2712" actId="26606"/>
          <ac:spMkLst>
            <pc:docMk/>
            <pc:sldMk cId="928474359" sldId="741"/>
            <ac:spMk id="8" creationId="{3F6E100A-BA81-5CF0-8159-B0B59607DA9A}"/>
          </ac:spMkLst>
        </pc:spChg>
        <pc:spChg chg="add mod">
          <ac:chgData name="Paul Sullivan" userId="33229e4a0ff70cfa" providerId="LiveId" clId="{CC87DB07-C122-4BB6-AD08-84125CA74873}" dt="2023-04-30T21:27:03.489" v="2737" actId="20577"/>
          <ac:spMkLst>
            <pc:docMk/>
            <pc:sldMk cId="928474359" sldId="741"/>
            <ac:spMk id="13" creationId="{DE49D7BE-B2BB-5EDA-72EE-1B0B9EBBC3DB}"/>
          </ac:spMkLst>
        </pc:spChg>
        <pc:spChg chg="add mod">
          <ac:chgData name="Paul Sullivan" userId="33229e4a0ff70cfa" providerId="LiveId" clId="{CC87DB07-C122-4BB6-AD08-84125CA74873}" dt="2023-04-30T21:49:34.730" v="3655" actId="20577"/>
          <ac:spMkLst>
            <pc:docMk/>
            <pc:sldMk cId="928474359" sldId="741"/>
            <ac:spMk id="15" creationId="{64F54FB4-7A2B-556A-FE19-3D8292253B6C}"/>
          </ac:spMkLst>
        </pc:spChg>
        <pc:picChg chg="add del mod">
          <ac:chgData name="Paul Sullivan" userId="33229e4a0ff70cfa" providerId="LiveId" clId="{CC87DB07-C122-4BB6-AD08-84125CA74873}" dt="2023-04-30T21:27:55.340" v="2744" actId="478"/>
          <ac:picMkLst>
            <pc:docMk/>
            <pc:sldMk cId="928474359" sldId="741"/>
            <ac:picMk id="1026" creationId="{12000EEC-18FA-0DE6-6045-A3F83A0AB712}"/>
          </ac:picMkLst>
        </pc:picChg>
        <pc:picChg chg="add mod">
          <ac:chgData name="Paul Sullivan" userId="33229e4a0ff70cfa" providerId="LiveId" clId="{CC87DB07-C122-4BB6-AD08-84125CA74873}" dt="2023-04-30T21:50:16.081" v="3659" actId="1076"/>
          <ac:picMkLst>
            <pc:docMk/>
            <pc:sldMk cId="928474359" sldId="741"/>
            <ac:picMk id="1028" creationId="{FB1CD402-E2EC-8FED-7200-4C9A8614EA71}"/>
          </ac:picMkLst>
        </pc:picChg>
      </pc:sldChg>
      <pc:sldChg chg="addSp modSp new mod">
        <pc:chgData name="Paul Sullivan" userId="33229e4a0ff70cfa" providerId="LiveId" clId="{CC87DB07-C122-4BB6-AD08-84125CA74873}" dt="2023-05-01T12:03:26.273" v="4382" actId="1076"/>
        <pc:sldMkLst>
          <pc:docMk/>
          <pc:sldMk cId="1209105165" sldId="742"/>
        </pc:sldMkLst>
        <pc:spChg chg="mod">
          <ac:chgData name="Paul Sullivan" userId="33229e4a0ff70cfa" providerId="LiveId" clId="{CC87DB07-C122-4BB6-AD08-84125CA74873}" dt="2023-05-01T12:02:24.251" v="4370" actId="20577"/>
          <ac:spMkLst>
            <pc:docMk/>
            <pc:sldMk cId="1209105165" sldId="742"/>
            <ac:spMk id="2" creationId="{163A446F-DACD-A0C3-F808-A112EEA80ECF}"/>
          </ac:spMkLst>
        </pc:spChg>
        <pc:picChg chg="add mod modCrop">
          <ac:chgData name="Paul Sullivan" userId="33229e4a0ff70cfa" providerId="LiveId" clId="{CC87DB07-C122-4BB6-AD08-84125CA74873}" dt="2023-05-01T12:02:33.434" v="4373" actId="1076"/>
          <ac:picMkLst>
            <pc:docMk/>
            <pc:sldMk cId="1209105165" sldId="742"/>
            <ac:picMk id="4" creationId="{9E71CC11-D4D7-5027-38D7-F3D71911A135}"/>
          </ac:picMkLst>
        </pc:picChg>
        <pc:picChg chg="add mod modCrop">
          <ac:chgData name="Paul Sullivan" userId="33229e4a0ff70cfa" providerId="LiveId" clId="{CC87DB07-C122-4BB6-AD08-84125CA74873}" dt="2023-05-01T12:03:26.273" v="4382" actId="1076"/>
          <ac:picMkLst>
            <pc:docMk/>
            <pc:sldMk cId="1209105165" sldId="742"/>
            <ac:picMk id="6" creationId="{0FE2DAB9-D35B-28EA-5590-AA4A960CFD1D}"/>
          </ac:picMkLst>
        </pc:picChg>
      </pc:sldChg>
      <pc:sldChg chg="addSp delSp modSp new mod modClrScheme chgLayout">
        <pc:chgData name="Paul Sullivan" userId="33229e4a0ff70cfa" providerId="LiveId" clId="{CC87DB07-C122-4BB6-AD08-84125CA74873}" dt="2023-05-01T12:55:27.678" v="4901" actId="27636"/>
        <pc:sldMkLst>
          <pc:docMk/>
          <pc:sldMk cId="545293452" sldId="743"/>
        </pc:sldMkLst>
        <pc:spChg chg="del mod ord">
          <ac:chgData name="Paul Sullivan" userId="33229e4a0ff70cfa" providerId="LiveId" clId="{CC87DB07-C122-4BB6-AD08-84125CA74873}" dt="2023-05-01T12:03:47.432" v="4384" actId="700"/>
          <ac:spMkLst>
            <pc:docMk/>
            <pc:sldMk cId="545293452" sldId="743"/>
            <ac:spMk id="2" creationId="{6CD792FD-7C8F-72F5-3CDF-7EA8598CCC61}"/>
          </ac:spMkLst>
        </pc:spChg>
        <pc:spChg chg="add del mod ord">
          <ac:chgData name="Paul Sullivan" userId="33229e4a0ff70cfa" providerId="LiveId" clId="{CC87DB07-C122-4BB6-AD08-84125CA74873}" dt="2023-05-01T12:03:49.281" v="4385" actId="26606"/>
          <ac:spMkLst>
            <pc:docMk/>
            <pc:sldMk cId="545293452" sldId="743"/>
            <ac:spMk id="3" creationId="{79454725-486E-FC65-0DF6-9FD733DBCDA1}"/>
          </ac:spMkLst>
        </pc:spChg>
        <pc:spChg chg="add del mod ord">
          <ac:chgData name="Paul Sullivan" userId="33229e4a0ff70cfa" providerId="LiveId" clId="{CC87DB07-C122-4BB6-AD08-84125CA74873}" dt="2023-05-01T12:03:49.281" v="4385" actId="26606"/>
          <ac:spMkLst>
            <pc:docMk/>
            <pc:sldMk cId="545293452" sldId="743"/>
            <ac:spMk id="4" creationId="{6752BDDD-02D4-C4FC-803A-C58E895D4641}"/>
          </ac:spMkLst>
        </pc:spChg>
        <pc:spChg chg="add del mod ord">
          <ac:chgData name="Paul Sullivan" userId="33229e4a0ff70cfa" providerId="LiveId" clId="{CC87DB07-C122-4BB6-AD08-84125CA74873}" dt="2023-05-01T12:03:49.281" v="4385" actId="26606"/>
          <ac:spMkLst>
            <pc:docMk/>
            <pc:sldMk cId="545293452" sldId="743"/>
            <ac:spMk id="5" creationId="{172B7282-746B-34FD-DE27-FD9A0B7DDBE1}"/>
          </ac:spMkLst>
        </pc:spChg>
        <pc:spChg chg="add mod">
          <ac:chgData name="Paul Sullivan" userId="33229e4a0ff70cfa" providerId="LiveId" clId="{CC87DB07-C122-4BB6-AD08-84125CA74873}" dt="2023-05-01T12:40:52.986" v="4407" actId="20577"/>
          <ac:spMkLst>
            <pc:docMk/>
            <pc:sldMk cId="545293452" sldId="743"/>
            <ac:spMk id="10" creationId="{7D775D9A-0CA3-51DE-F865-4A4920941CCD}"/>
          </ac:spMkLst>
        </pc:spChg>
        <pc:spChg chg="add mod">
          <ac:chgData name="Paul Sullivan" userId="33229e4a0ff70cfa" providerId="LiveId" clId="{CC87DB07-C122-4BB6-AD08-84125CA74873}" dt="2023-05-01T12:55:27.678" v="4901" actId="27636"/>
          <ac:spMkLst>
            <pc:docMk/>
            <pc:sldMk cId="545293452" sldId="743"/>
            <ac:spMk id="12" creationId="{E433D845-10FD-D6F7-DFAE-7B381FFE9E13}"/>
          </ac:spMkLst>
        </pc:spChg>
      </pc:sldChg>
      <pc:sldChg chg="modAnim">
        <pc:chgData name="Paul Sullivan" userId="33229e4a0ff70cfa" providerId="LiveId" clId="{CC87DB07-C122-4BB6-AD08-84125CA74873}" dt="2023-05-01T13:07:01.153" v="5660"/>
        <pc:sldMkLst>
          <pc:docMk/>
          <pc:sldMk cId="3539370049" sldId="744"/>
        </pc:sldMkLst>
      </pc:sldChg>
      <pc:sldChg chg="addSp modSp mod modAnim">
        <pc:chgData name="Paul Sullivan" userId="33229e4a0ff70cfa" providerId="LiveId" clId="{CC87DB07-C122-4BB6-AD08-84125CA74873}" dt="2023-05-01T13:08:54.858" v="5668"/>
        <pc:sldMkLst>
          <pc:docMk/>
          <pc:sldMk cId="4113512627" sldId="745"/>
        </pc:sldMkLst>
        <pc:spChg chg="add mod">
          <ac:chgData name="Paul Sullivan" userId="33229e4a0ff70cfa" providerId="LiveId" clId="{CC87DB07-C122-4BB6-AD08-84125CA74873}" dt="2023-05-01T13:08:50.852" v="5667" actId="20577"/>
          <ac:spMkLst>
            <pc:docMk/>
            <pc:sldMk cId="4113512627" sldId="745"/>
            <ac:spMk id="2" creationId="{11D3C01F-0BFB-9666-ED9C-9CB1A37DBC04}"/>
          </ac:spMkLst>
        </pc:spChg>
        <pc:spChg chg="mod">
          <ac:chgData name="Paul Sullivan" userId="33229e4a0ff70cfa" providerId="LiveId" clId="{CC87DB07-C122-4BB6-AD08-84125CA74873}" dt="2023-05-01T13:08:12.156" v="5662" actId="207"/>
          <ac:spMkLst>
            <pc:docMk/>
            <pc:sldMk cId="4113512627" sldId="745"/>
            <ac:spMk id="5" creationId="{E791472E-98D5-72E1-4244-AE925B11ABD5}"/>
          </ac:spMkLst>
        </pc:spChg>
      </pc:sldChg>
      <pc:sldMasterChg chg="delSldLayout">
        <pc:chgData name="Paul Sullivan" userId="33229e4a0ff70cfa" providerId="LiveId" clId="{CC87DB07-C122-4BB6-AD08-84125CA74873}" dt="2023-04-27T15:14:53.998" v="125" actId="47"/>
        <pc:sldMasterMkLst>
          <pc:docMk/>
          <pc:sldMasterMk cId="0" sldId="2147483648"/>
        </pc:sldMasterMkLst>
        <pc:sldLayoutChg chg="del">
          <pc:chgData name="Paul Sullivan" userId="33229e4a0ff70cfa" providerId="LiveId" clId="{CC87DB07-C122-4BB6-AD08-84125CA74873}" dt="2023-04-27T15:14:53.998" v="125" actId="47"/>
          <pc:sldLayoutMkLst>
            <pc:docMk/>
            <pc:sldMasterMk cId="0" sldId="2147483648"/>
            <pc:sldLayoutMk cId="4271697505" sldId="214748397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3037840" cy="465221"/>
          </a:xfrm>
          <a:prstGeom prst="rect">
            <a:avLst/>
          </a:prstGeom>
          <a:noFill/>
          <a:ln w="9525">
            <a:noFill/>
            <a:miter lim="800000"/>
            <a:headEnd/>
            <a:tailEnd/>
          </a:ln>
          <a:effectLst/>
        </p:spPr>
        <p:txBody>
          <a:bodyPr vert="horz" wrap="square" lIns="19710" tIns="0" rIns="19710" bIns="0" numCol="1" anchor="t" anchorCtr="0" compatLnSpc="1">
            <a:prstTxWarp prst="textNoShape">
              <a:avLst/>
            </a:prstTxWarp>
          </a:bodyPr>
          <a:lstStyle>
            <a:lvl1pPr defTabSz="946218">
              <a:defRPr sz="1000" i="1" u="none"/>
            </a:lvl1pPr>
          </a:lstStyle>
          <a:p>
            <a:pPr>
              <a:defRPr/>
            </a:pPr>
            <a:endParaRPr lang="en-US"/>
          </a:p>
        </p:txBody>
      </p:sp>
      <p:sp>
        <p:nvSpPr>
          <p:cNvPr id="3075" name="Rectangle 3"/>
          <p:cNvSpPr>
            <a:spLocks noGrp="1" noChangeArrowheads="1"/>
          </p:cNvSpPr>
          <p:nvPr>
            <p:ph type="dt" sz="quarter" idx="1"/>
          </p:nvPr>
        </p:nvSpPr>
        <p:spPr bwMode="auto">
          <a:xfrm>
            <a:off x="3972560" y="0"/>
            <a:ext cx="3037840" cy="465221"/>
          </a:xfrm>
          <a:prstGeom prst="rect">
            <a:avLst/>
          </a:prstGeom>
          <a:noFill/>
          <a:ln w="9525">
            <a:noFill/>
            <a:miter lim="800000"/>
            <a:headEnd/>
            <a:tailEnd/>
          </a:ln>
          <a:effectLst/>
        </p:spPr>
        <p:txBody>
          <a:bodyPr vert="horz" wrap="square" lIns="19710" tIns="0" rIns="19710" bIns="0" numCol="1" anchor="t" anchorCtr="0" compatLnSpc="1">
            <a:prstTxWarp prst="textNoShape">
              <a:avLst/>
            </a:prstTxWarp>
          </a:bodyPr>
          <a:lstStyle>
            <a:lvl1pPr algn="r" defTabSz="946218">
              <a:defRPr sz="1000" i="1" u="none"/>
            </a:lvl1pPr>
          </a:lstStyle>
          <a:p>
            <a:pPr>
              <a:defRPr/>
            </a:pPr>
            <a:endParaRPr lang="en-US"/>
          </a:p>
        </p:txBody>
      </p:sp>
      <p:sp>
        <p:nvSpPr>
          <p:cNvPr id="3076" name="Rectangle 4"/>
          <p:cNvSpPr>
            <a:spLocks noGrp="1" noChangeArrowheads="1"/>
          </p:cNvSpPr>
          <p:nvPr>
            <p:ph type="ftr" sz="quarter" idx="2"/>
          </p:nvPr>
        </p:nvSpPr>
        <p:spPr bwMode="auto">
          <a:xfrm>
            <a:off x="1" y="8831180"/>
            <a:ext cx="3037840" cy="465221"/>
          </a:xfrm>
          <a:prstGeom prst="rect">
            <a:avLst/>
          </a:prstGeom>
          <a:noFill/>
          <a:ln w="9525">
            <a:noFill/>
            <a:miter lim="800000"/>
            <a:headEnd/>
            <a:tailEnd/>
          </a:ln>
          <a:effectLst/>
        </p:spPr>
        <p:txBody>
          <a:bodyPr vert="horz" wrap="square" lIns="19710" tIns="0" rIns="19710" bIns="0" numCol="1" anchor="b" anchorCtr="0" compatLnSpc="1">
            <a:prstTxWarp prst="textNoShape">
              <a:avLst/>
            </a:prstTxWarp>
          </a:bodyPr>
          <a:lstStyle>
            <a:lvl1pPr defTabSz="946218">
              <a:defRPr sz="1000" i="1" u="none"/>
            </a:lvl1pPr>
          </a:lstStyle>
          <a:p>
            <a:pPr>
              <a:defRPr/>
            </a:pPr>
            <a:endParaRPr lang="en-US"/>
          </a:p>
        </p:txBody>
      </p:sp>
      <p:sp>
        <p:nvSpPr>
          <p:cNvPr id="3077" name="Rectangle 5"/>
          <p:cNvSpPr>
            <a:spLocks noGrp="1" noChangeArrowheads="1"/>
          </p:cNvSpPr>
          <p:nvPr>
            <p:ph type="sldNum" sz="quarter" idx="3"/>
          </p:nvPr>
        </p:nvSpPr>
        <p:spPr bwMode="auto">
          <a:xfrm>
            <a:off x="3972560" y="8831180"/>
            <a:ext cx="3037840" cy="465221"/>
          </a:xfrm>
          <a:prstGeom prst="rect">
            <a:avLst/>
          </a:prstGeom>
          <a:noFill/>
          <a:ln w="9525">
            <a:noFill/>
            <a:miter lim="800000"/>
            <a:headEnd/>
            <a:tailEnd/>
          </a:ln>
          <a:effectLst/>
        </p:spPr>
        <p:txBody>
          <a:bodyPr vert="horz" wrap="square" lIns="19710" tIns="0" rIns="19710" bIns="0" numCol="1" anchor="b" anchorCtr="0" compatLnSpc="1">
            <a:prstTxWarp prst="textNoShape">
              <a:avLst/>
            </a:prstTxWarp>
          </a:bodyPr>
          <a:lstStyle>
            <a:lvl1pPr algn="r" defTabSz="946218">
              <a:defRPr sz="1000" i="1" u="none"/>
            </a:lvl1pPr>
          </a:lstStyle>
          <a:p>
            <a:fld id="{DDAC06DB-EFDA-4CD5-821B-BDAACBD20BA2}" type="slidenum">
              <a:rPr lang="en-US" altLang="en-US"/>
              <a:pPr/>
              <a:t>‹#›</a:t>
            </a:fld>
            <a:endParaRPr lang="en-US" altLang="en-US"/>
          </a:p>
        </p:txBody>
      </p:sp>
    </p:spTree>
    <p:extLst>
      <p:ext uri="{BB962C8B-B14F-4D97-AF65-F5344CB8AC3E}">
        <p14:creationId xmlns:p14="http://schemas.microsoft.com/office/powerpoint/2010/main" val="3344730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 y="0"/>
            <a:ext cx="3037840" cy="465221"/>
          </a:xfrm>
          <a:prstGeom prst="rect">
            <a:avLst/>
          </a:prstGeom>
          <a:noFill/>
          <a:ln w="9525">
            <a:noFill/>
            <a:miter lim="800000"/>
            <a:headEnd/>
            <a:tailEnd/>
          </a:ln>
          <a:effectLst/>
        </p:spPr>
        <p:txBody>
          <a:bodyPr vert="horz" wrap="square" lIns="19710" tIns="0" rIns="19710" bIns="0" numCol="1" anchor="t" anchorCtr="0" compatLnSpc="1">
            <a:prstTxWarp prst="textNoShape">
              <a:avLst/>
            </a:prstTxWarp>
          </a:bodyPr>
          <a:lstStyle>
            <a:lvl1pPr defTabSz="946218">
              <a:defRPr sz="1000" i="1" u="none"/>
            </a:lvl1pPr>
          </a:lstStyle>
          <a:p>
            <a:pPr>
              <a:defRPr/>
            </a:pPr>
            <a:endParaRPr lang="en-US"/>
          </a:p>
        </p:txBody>
      </p:sp>
      <p:sp>
        <p:nvSpPr>
          <p:cNvPr id="2051" name="Rectangle 3"/>
          <p:cNvSpPr>
            <a:spLocks noGrp="1" noChangeArrowheads="1"/>
          </p:cNvSpPr>
          <p:nvPr>
            <p:ph type="dt" idx="1"/>
          </p:nvPr>
        </p:nvSpPr>
        <p:spPr bwMode="auto">
          <a:xfrm>
            <a:off x="3972560" y="0"/>
            <a:ext cx="3037840" cy="465221"/>
          </a:xfrm>
          <a:prstGeom prst="rect">
            <a:avLst/>
          </a:prstGeom>
          <a:noFill/>
          <a:ln w="9525">
            <a:noFill/>
            <a:miter lim="800000"/>
            <a:headEnd/>
            <a:tailEnd/>
          </a:ln>
          <a:effectLst/>
        </p:spPr>
        <p:txBody>
          <a:bodyPr vert="horz" wrap="square" lIns="19710" tIns="0" rIns="19710" bIns="0" numCol="1" anchor="t" anchorCtr="0" compatLnSpc="1">
            <a:prstTxWarp prst="textNoShape">
              <a:avLst/>
            </a:prstTxWarp>
          </a:bodyPr>
          <a:lstStyle>
            <a:lvl1pPr algn="r" defTabSz="946218">
              <a:defRPr sz="1000" i="1" u="none"/>
            </a:lvl1pPr>
          </a:lstStyle>
          <a:p>
            <a:pPr>
              <a:defRPr/>
            </a:pPr>
            <a:endParaRPr lang="en-US"/>
          </a:p>
        </p:txBody>
      </p:sp>
      <p:sp>
        <p:nvSpPr>
          <p:cNvPr id="2052" name="Rectangle 4"/>
          <p:cNvSpPr>
            <a:spLocks noGrp="1" noChangeArrowheads="1"/>
          </p:cNvSpPr>
          <p:nvPr>
            <p:ph type="ftr" sz="quarter" idx="4"/>
          </p:nvPr>
        </p:nvSpPr>
        <p:spPr bwMode="auto">
          <a:xfrm>
            <a:off x="1" y="8831180"/>
            <a:ext cx="3037840" cy="465221"/>
          </a:xfrm>
          <a:prstGeom prst="rect">
            <a:avLst/>
          </a:prstGeom>
          <a:noFill/>
          <a:ln w="9525">
            <a:noFill/>
            <a:miter lim="800000"/>
            <a:headEnd/>
            <a:tailEnd/>
          </a:ln>
          <a:effectLst/>
        </p:spPr>
        <p:txBody>
          <a:bodyPr vert="horz" wrap="square" lIns="19710" tIns="0" rIns="19710" bIns="0" numCol="1" anchor="b" anchorCtr="0" compatLnSpc="1">
            <a:prstTxWarp prst="textNoShape">
              <a:avLst/>
            </a:prstTxWarp>
          </a:bodyPr>
          <a:lstStyle>
            <a:lvl1pPr defTabSz="946218">
              <a:defRPr sz="1000" i="1" u="none"/>
            </a:lvl1pPr>
          </a:lstStyle>
          <a:p>
            <a:pPr>
              <a:defRPr/>
            </a:pPr>
            <a:endParaRPr lang="en-US"/>
          </a:p>
        </p:txBody>
      </p:sp>
      <p:sp>
        <p:nvSpPr>
          <p:cNvPr id="2053" name="Rectangle 5"/>
          <p:cNvSpPr>
            <a:spLocks noGrp="1" noChangeArrowheads="1"/>
          </p:cNvSpPr>
          <p:nvPr>
            <p:ph type="sldNum" sz="quarter" idx="5"/>
          </p:nvPr>
        </p:nvSpPr>
        <p:spPr bwMode="auto">
          <a:xfrm>
            <a:off x="3972560" y="8831180"/>
            <a:ext cx="3037840" cy="465221"/>
          </a:xfrm>
          <a:prstGeom prst="rect">
            <a:avLst/>
          </a:prstGeom>
          <a:noFill/>
          <a:ln w="9525">
            <a:noFill/>
            <a:miter lim="800000"/>
            <a:headEnd/>
            <a:tailEnd/>
          </a:ln>
          <a:effectLst/>
        </p:spPr>
        <p:txBody>
          <a:bodyPr vert="horz" wrap="square" lIns="19710" tIns="0" rIns="19710" bIns="0" numCol="1" anchor="b" anchorCtr="0" compatLnSpc="1">
            <a:prstTxWarp prst="textNoShape">
              <a:avLst/>
            </a:prstTxWarp>
          </a:bodyPr>
          <a:lstStyle>
            <a:lvl1pPr algn="r" defTabSz="946218">
              <a:defRPr sz="1000" i="1" u="none"/>
            </a:lvl1pPr>
          </a:lstStyle>
          <a:p>
            <a:fld id="{DB3F8F3D-5445-4B2D-8E34-6319E2745A18}" type="slidenum">
              <a:rPr lang="en-US" altLang="en-US"/>
              <a:pPr/>
              <a:t>‹#›</a:t>
            </a:fld>
            <a:endParaRPr lang="en-US" altLang="en-US"/>
          </a:p>
        </p:txBody>
      </p:sp>
      <p:sp>
        <p:nvSpPr>
          <p:cNvPr id="2054" name="Rectangle 6"/>
          <p:cNvSpPr>
            <a:spLocks noGrp="1" noChangeArrowheads="1"/>
          </p:cNvSpPr>
          <p:nvPr>
            <p:ph type="body" sz="quarter" idx="3"/>
          </p:nvPr>
        </p:nvSpPr>
        <p:spPr bwMode="auto">
          <a:xfrm>
            <a:off x="934720" y="4416393"/>
            <a:ext cx="5140960" cy="4183780"/>
          </a:xfrm>
          <a:prstGeom prst="rect">
            <a:avLst/>
          </a:prstGeom>
          <a:noFill/>
          <a:ln w="9525">
            <a:noFill/>
            <a:miter lim="800000"/>
            <a:headEnd/>
            <a:tailEnd/>
          </a:ln>
          <a:effectLst/>
        </p:spPr>
        <p:txBody>
          <a:bodyPr vert="horz" wrap="square" lIns="95261" tIns="47630" rIns="95261" bIns="4763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5" name="Rectangle 7"/>
          <p:cNvSpPr>
            <a:spLocks noGrp="1" noRot="1" noChangeAspect="1" noChangeArrowheads="1" noTextEdit="1"/>
          </p:cNvSpPr>
          <p:nvPr>
            <p:ph type="sldImg" idx="2"/>
          </p:nvPr>
        </p:nvSpPr>
        <p:spPr bwMode="auto">
          <a:xfrm>
            <a:off x="1190625" y="703263"/>
            <a:ext cx="4629150"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8000096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457200" algn="l" rtl="0" eaLnBrk="0" fontAlgn="base" hangingPunct="0">
      <a:spcBef>
        <a:spcPct val="30000"/>
      </a:spcBef>
      <a:spcAft>
        <a:spcPct val="0"/>
      </a:spcAft>
      <a:defRPr sz="1000" kern="1200">
        <a:solidFill>
          <a:schemeClr val="tx1"/>
        </a:solidFill>
        <a:latin typeface="Arial" charset="0"/>
        <a:ea typeface="+mn-ea"/>
        <a:cs typeface="+mn-cs"/>
      </a:defRPr>
    </a:lvl2pPr>
    <a:lvl3pPr marL="914400" algn="l" rtl="0" eaLnBrk="0" fontAlgn="base" hangingPunct="0">
      <a:spcBef>
        <a:spcPct val="30000"/>
      </a:spcBef>
      <a:spcAft>
        <a:spcPct val="0"/>
      </a:spcAft>
      <a:defRPr sz="1000" kern="1200">
        <a:solidFill>
          <a:schemeClr val="tx1"/>
        </a:solidFill>
        <a:latin typeface="Arial" charset="0"/>
        <a:ea typeface="+mn-ea"/>
        <a:cs typeface="+mn-cs"/>
      </a:defRPr>
    </a:lvl3pPr>
    <a:lvl4pPr marL="1371600" algn="l" rtl="0" eaLnBrk="0" fontAlgn="base" hangingPunct="0">
      <a:spcBef>
        <a:spcPct val="30000"/>
      </a:spcBef>
      <a:spcAft>
        <a:spcPct val="0"/>
      </a:spcAft>
      <a:defRPr sz="1000" kern="1200">
        <a:solidFill>
          <a:schemeClr val="tx1"/>
        </a:solidFill>
        <a:latin typeface="Arial" charset="0"/>
        <a:ea typeface="+mn-ea"/>
        <a:cs typeface="+mn-cs"/>
      </a:defRPr>
    </a:lvl4pPr>
    <a:lvl5pPr marL="1828800" algn="l" rtl="0" eaLnBrk="0" fontAlgn="base" hangingPunct="0">
      <a:spcBef>
        <a:spcPct val="3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83">
              <a:defRPr sz="3600" u="sng">
                <a:solidFill>
                  <a:schemeClr val="tx1"/>
                </a:solidFill>
                <a:latin typeface="Times New Roman" panose="02020603050405020304" pitchFamily="18" charset="0"/>
              </a:defRPr>
            </a:lvl1pPr>
            <a:lvl2pPr marL="732044" indent="-281555" defTabSz="918183">
              <a:defRPr sz="3600" u="sng">
                <a:solidFill>
                  <a:schemeClr val="tx1"/>
                </a:solidFill>
                <a:latin typeface="Times New Roman" panose="02020603050405020304" pitchFamily="18" charset="0"/>
              </a:defRPr>
            </a:lvl2pPr>
            <a:lvl3pPr marL="1126221" indent="-225245" defTabSz="918183">
              <a:defRPr sz="3600" u="sng">
                <a:solidFill>
                  <a:schemeClr val="tx1"/>
                </a:solidFill>
                <a:latin typeface="Times New Roman" panose="02020603050405020304" pitchFamily="18" charset="0"/>
              </a:defRPr>
            </a:lvl3pPr>
            <a:lvl4pPr marL="1576710" indent="-225245" defTabSz="918183">
              <a:defRPr sz="3600" u="sng">
                <a:solidFill>
                  <a:schemeClr val="tx1"/>
                </a:solidFill>
                <a:latin typeface="Times New Roman" panose="02020603050405020304" pitchFamily="18" charset="0"/>
              </a:defRPr>
            </a:lvl4pPr>
            <a:lvl5pPr marL="2027197" indent="-225245" defTabSz="918183">
              <a:defRPr sz="3600" u="sng">
                <a:solidFill>
                  <a:schemeClr val="tx1"/>
                </a:solidFill>
                <a:latin typeface="Times New Roman" panose="02020603050405020304" pitchFamily="18" charset="0"/>
              </a:defRPr>
            </a:lvl5pPr>
            <a:lvl6pPr marL="2477686" indent="-225245" defTabSz="918183" eaLnBrk="0" fontAlgn="base" hangingPunct="0">
              <a:spcBef>
                <a:spcPct val="0"/>
              </a:spcBef>
              <a:spcAft>
                <a:spcPct val="0"/>
              </a:spcAft>
              <a:defRPr sz="3600" u="sng">
                <a:solidFill>
                  <a:schemeClr val="tx1"/>
                </a:solidFill>
                <a:latin typeface="Times New Roman" panose="02020603050405020304" pitchFamily="18" charset="0"/>
              </a:defRPr>
            </a:lvl6pPr>
            <a:lvl7pPr marL="2928174" indent="-225245" defTabSz="918183" eaLnBrk="0" fontAlgn="base" hangingPunct="0">
              <a:spcBef>
                <a:spcPct val="0"/>
              </a:spcBef>
              <a:spcAft>
                <a:spcPct val="0"/>
              </a:spcAft>
              <a:defRPr sz="3600" u="sng">
                <a:solidFill>
                  <a:schemeClr val="tx1"/>
                </a:solidFill>
                <a:latin typeface="Times New Roman" panose="02020603050405020304" pitchFamily="18" charset="0"/>
              </a:defRPr>
            </a:lvl7pPr>
            <a:lvl8pPr marL="3378663" indent="-225245" defTabSz="918183" eaLnBrk="0" fontAlgn="base" hangingPunct="0">
              <a:spcBef>
                <a:spcPct val="0"/>
              </a:spcBef>
              <a:spcAft>
                <a:spcPct val="0"/>
              </a:spcAft>
              <a:defRPr sz="3600" u="sng">
                <a:solidFill>
                  <a:schemeClr val="tx1"/>
                </a:solidFill>
                <a:latin typeface="Times New Roman" panose="02020603050405020304" pitchFamily="18" charset="0"/>
              </a:defRPr>
            </a:lvl8pPr>
            <a:lvl9pPr marL="3829151" indent="-225245" defTabSz="918183" eaLnBrk="0" fontAlgn="base" hangingPunct="0">
              <a:spcBef>
                <a:spcPct val="0"/>
              </a:spcBef>
              <a:spcAft>
                <a:spcPct val="0"/>
              </a:spcAft>
              <a:defRPr sz="3600" u="sng">
                <a:solidFill>
                  <a:schemeClr val="tx1"/>
                </a:solidFill>
                <a:latin typeface="Times New Roman" panose="02020603050405020304" pitchFamily="18" charset="0"/>
              </a:defRPr>
            </a:lvl9pPr>
          </a:lstStyle>
          <a:p>
            <a:fld id="{2757F4DE-90AE-4950-972E-B9722BC10802}" type="slidenum">
              <a:rPr lang="en-US" altLang="en-US" sz="1000" u="none"/>
              <a:pPr/>
              <a:t>1</a:t>
            </a:fld>
            <a:endParaRPr lang="en-US" altLang="en-US" sz="1000" u="none"/>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Created:</a:t>
            </a:r>
            <a:r>
              <a:rPr lang="en-US" altLang="en-US" baseline="0" dirty="0">
                <a:latin typeface="Arial" panose="020B0604020202020204" pitchFamily="34" charset="0"/>
              </a:rPr>
              <a:t> March 2017</a:t>
            </a:r>
            <a:endParaRPr lang="en-US" altLang="en-US" dirty="0">
              <a:latin typeface="Arial" panose="020B0604020202020204" pitchFamily="34" charset="0"/>
            </a:endParaRPr>
          </a:p>
          <a:p>
            <a:r>
              <a:rPr lang="en-US" altLang="en-US" dirty="0">
                <a:latin typeface="Arial" panose="020B0604020202020204" pitchFamily="34" charset="0"/>
              </a:rPr>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altLang="en-US" dirty="0">
              <a:latin typeface="Arial" panose="020B0604020202020204" pitchFamily="34" charset="0"/>
            </a:endParaRPr>
          </a:p>
          <a:p>
            <a:r>
              <a:rPr lang="en-US" altLang="en-US" dirty="0">
                <a:latin typeface="Arial" panose="020B0604020202020204" pitchFamily="34" charset="0"/>
              </a:rPr>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altLang="en-US" dirty="0">
              <a:latin typeface="Arial" panose="020B0604020202020204" pitchFamily="34" charset="0"/>
            </a:endParaRPr>
          </a:p>
          <a:p>
            <a:r>
              <a:rPr lang="en-US" altLang="en-US" dirty="0">
                <a:latin typeface="Arial" panose="020B0604020202020204" pitchFamily="34" charset="0"/>
              </a:rPr>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a:p>
            <a:pPr eaLnBrk="1" hangingPunct="1"/>
            <a:endParaRPr lang="en-US" altLang="en-US" dirty="0">
              <a:latin typeface="Arial" panose="020B0604020202020204" pitchFamily="34" charset="0"/>
            </a:endParaRPr>
          </a:p>
          <a:p>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434408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Line 22"/>
          <p:cNvSpPr>
            <a:spLocks noChangeShapeType="1"/>
          </p:cNvSpPr>
          <p:nvPr userDrawn="1"/>
        </p:nvSpPr>
        <p:spPr bwMode="auto">
          <a:xfrm>
            <a:off x="609600" y="1066800"/>
            <a:ext cx="7924800" cy="0"/>
          </a:xfrm>
          <a:prstGeom prst="line">
            <a:avLst/>
          </a:prstGeom>
          <a:noFill/>
          <a:ln w="50800">
            <a:solidFill>
              <a:srgbClr val="012D9A"/>
            </a:solidFill>
            <a:round/>
            <a:headEnd type="none" w="sm" len="sm"/>
            <a:tailEnd type="none" w="sm" len="sm"/>
          </a:ln>
          <a:effectLst/>
        </p:spPr>
        <p:txBody>
          <a:bodyPr/>
          <a:lstStyle/>
          <a:p>
            <a:pPr>
              <a:defRPr/>
            </a:pPr>
            <a:endParaRPr lang="en-US"/>
          </a:p>
        </p:txBody>
      </p:sp>
      <p:sp>
        <p:nvSpPr>
          <p:cNvPr id="6" name="Line 24"/>
          <p:cNvSpPr>
            <a:spLocks noChangeShapeType="1"/>
          </p:cNvSpPr>
          <p:nvPr userDrawn="1"/>
        </p:nvSpPr>
        <p:spPr bwMode="auto">
          <a:xfrm flipV="1">
            <a:off x="685800" y="6019800"/>
            <a:ext cx="7772400" cy="0"/>
          </a:xfrm>
          <a:prstGeom prst="line">
            <a:avLst/>
          </a:prstGeom>
          <a:noFill/>
          <a:ln w="25400">
            <a:solidFill>
              <a:srgbClr val="012D9A"/>
            </a:solidFill>
            <a:round/>
            <a:headEnd type="none" w="sm" len="sm"/>
            <a:tailEnd type="none" w="sm" len="sm"/>
          </a:ln>
          <a:effectLst/>
        </p:spPr>
        <p:txBody>
          <a:bodyPr/>
          <a:lstStyle/>
          <a:p>
            <a:pPr>
              <a:defRPr/>
            </a:pPr>
            <a:endParaRPr lang="en-US"/>
          </a:p>
        </p:txBody>
      </p:sp>
      <p:sp>
        <p:nvSpPr>
          <p:cNvPr id="312329" name="Rectangle 9"/>
          <p:cNvSpPr>
            <a:spLocks noGrp="1" noChangeArrowheads="1"/>
          </p:cNvSpPr>
          <p:nvPr>
            <p:ph type="ctrTitle" sz="quarter"/>
          </p:nvPr>
        </p:nvSpPr>
        <p:spPr bwMode="auto">
          <a:xfrm>
            <a:off x="2260600" y="2900363"/>
            <a:ext cx="6235700" cy="752475"/>
          </a:xfrm>
        </p:spPr>
        <p:txBody>
          <a:bodyPr lIns="82550" tIns="41275" rIns="82550" bIns="41275" anchor="ctr"/>
          <a:lstStyle>
            <a:lvl1pPr>
              <a:defRPr sz="4400"/>
            </a:lvl1pPr>
          </a:lstStyle>
          <a:p>
            <a:endParaRPr lang="en-US" dirty="0"/>
          </a:p>
        </p:txBody>
      </p:sp>
      <p:sp>
        <p:nvSpPr>
          <p:cNvPr id="312330" name="Rectangle 10"/>
          <p:cNvSpPr>
            <a:spLocks noGrp="1" noChangeArrowheads="1"/>
          </p:cNvSpPr>
          <p:nvPr>
            <p:ph type="subTitle" sz="quarter" idx="1"/>
          </p:nvPr>
        </p:nvSpPr>
        <p:spPr>
          <a:xfrm>
            <a:off x="2819400" y="4435475"/>
            <a:ext cx="5721350" cy="509588"/>
          </a:xfrm>
        </p:spPr>
        <p:txBody>
          <a:bodyPr lIns="82550" tIns="41275" rIns="82550" bIns="41275" anchor="ctr">
            <a:spAutoFit/>
          </a:bodyPr>
          <a:lstStyle>
            <a:lvl1pPr marL="287338" indent="-287338">
              <a:defRPr>
                <a:solidFill>
                  <a:srgbClr val="012D9A"/>
                </a:solidFill>
              </a:defRPr>
            </a:lvl1pPr>
          </a:lstStyle>
          <a:p>
            <a:endParaRPr lang="en-US" dirty="0"/>
          </a:p>
        </p:txBody>
      </p:sp>
      <p:sp>
        <p:nvSpPr>
          <p:cNvPr id="7" name="TextBox 6"/>
          <p:cNvSpPr txBox="1"/>
          <p:nvPr userDrawn="1"/>
        </p:nvSpPr>
        <p:spPr>
          <a:xfrm>
            <a:off x="5715000" y="6248400"/>
            <a:ext cx="2971800" cy="338554"/>
          </a:xfrm>
          <a:prstGeom prst="rect">
            <a:avLst/>
          </a:prstGeom>
          <a:noFill/>
        </p:spPr>
        <p:txBody>
          <a:bodyPr wrap="square">
            <a:spAutoFit/>
          </a:bodyPr>
          <a:lstStyle/>
          <a:p>
            <a:pPr>
              <a:defRPr/>
            </a:pPr>
            <a:r>
              <a:rPr lang="en-US" sz="800" u="none" dirty="0">
                <a:solidFill>
                  <a:schemeClr val="tx2">
                    <a:lumMod val="50000"/>
                  </a:schemeClr>
                </a:solidFill>
                <a:latin typeface="Arial" panose="020B0604020202020204" pitchFamily="34" charset="0"/>
                <a:cs typeface="Arial" panose="020B0604020202020204" pitchFamily="34" charset="0"/>
              </a:rPr>
              <a:t>This</a:t>
            </a:r>
            <a:r>
              <a:rPr lang="en-US" sz="800" u="none" baseline="0" dirty="0">
                <a:solidFill>
                  <a:schemeClr val="tx2">
                    <a:lumMod val="50000"/>
                  </a:schemeClr>
                </a:solidFill>
                <a:latin typeface="Arial" panose="020B0604020202020204" pitchFamily="34" charset="0"/>
                <a:cs typeface="Arial" panose="020B0604020202020204" pitchFamily="34" charset="0"/>
              </a:rPr>
              <a:t> presentation was created by</a:t>
            </a:r>
            <a:r>
              <a:rPr lang="en-US" sz="800" u="none" dirty="0">
                <a:solidFill>
                  <a:schemeClr val="tx2">
                    <a:lumMod val="50000"/>
                  </a:schemeClr>
                </a:solidFill>
                <a:latin typeface="Arial" panose="020B0604020202020204" pitchFamily="34" charset="0"/>
                <a:cs typeface="Arial" panose="020B0604020202020204" pitchFamily="34" charset="0"/>
              </a:rPr>
              <a:t> the N.C. Department of Labor</a:t>
            </a:r>
            <a:r>
              <a:rPr lang="en-US" sz="800" u="none" baseline="0" dirty="0">
                <a:solidFill>
                  <a:schemeClr val="tx2">
                    <a:lumMod val="50000"/>
                  </a:schemeClr>
                </a:solidFill>
                <a:latin typeface="Arial" panose="020B0604020202020204" pitchFamily="34" charset="0"/>
                <a:cs typeface="Arial" panose="020B0604020202020204" pitchFamily="34" charset="0"/>
              </a:rPr>
              <a:t> for safety and health training.</a:t>
            </a:r>
            <a:endParaRPr lang="en-US" sz="800" u="none" dirty="0">
              <a:solidFill>
                <a:schemeClr val="tx2">
                  <a:lumMod val="50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19157"/>
          <a:stretch/>
        </p:blipFill>
        <p:spPr>
          <a:xfrm>
            <a:off x="166319" y="6062472"/>
            <a:ext cx="2348281" cy="643127"/>
          </a:xfrm>
          <a:prstGeom prst="rect">
            <a:avLst/>
          </a:prstGeom>
        </p:spPr>
      </p:pic>
    </p:spTree>
    <p:extLst>
      <p:ext uri="{BB962C8B-B14F-4D97-AF65-F5344CB8AC3E}">
        <p14:creationId xmlns:p14="http://schemas.microsoft.com/office/powerpoint/2010/main" val="90875319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379"/>
            <a:ext cx="7924800" cy="549275"/>
          </a:xfrm>
        </p:spPr>
        <p:txBody>
          <a:bodyPr/>
          <a:lstStyle/>
          <a:p>
            <a:r>
              <a:rPr lang="en-US" dirty="0"/>
              <a:t>Click to edit Master title style</a:t>
            </a:r>
          </a:p>
        </p:txBody>
      </p:sp>
      <p:sp>
        <p:nvSpPr>
          <p:cNvPr id="3" name="Content Placeholder 2"/>
          <p:cNvSpPr>
            <a:spLocks noGrp="1"/>
          </p:cNvSpPr>
          <p:nvPr>
            <p:ph idx="1"/>
          </p:nvPr>
        </p:nvSpPr>
        <p:spPr>
          <a:xfrm>
            <a:off x="609600" y="1219200"/>
            <a:ext cx="8001000" cy="4724400"/>
          </a:xfrm>
        </p:spPr>
        <p:txBody>
          <a:bodyPr/>
          <a:lstStyle>
            <a:lvl2pPr marL="800100" indent="-342900">
              <a:buFont typeface="Arial" panose="020B0604020202020204"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
        <p:nvSpPr>
          <p:cNvPr id="5" name="TextBox 4"/>
          <p:cNvSpPr txBox="1"/>
          <p:nvPr userDrawn="1"/>
        </p:nvSpPr>
        <p:spPr>
          <a:xfrm>
            <a:off x="5715000" y="6248400"/>
            <a:ext cx="2971800" cy="338554"/>
          </a:xfrm>
          <a:prstGeom prst="rect">
            <a:avLst/>
          </a:prstGeom>
          <a:noFill/>
        </p:spPr>
        <p:txBody>
          <a:bodyPr wrap="square">
            <a:spAutoFit/>
          </a:bodyPr>
          <a:lstStyle/>
          <a:p>
            <a:pPr>
              <a:defRPr/>
            </a:pPr>
            <a:r>
              <a:rPr lang="en-US" sz="800" u="none" dirty="0">
                <a:solidFill>
                  <a:schemeClr val="tx2">
                    <a:lumMod val="50000"/>
                  </a:schemeClr>
                </a:solidFill>
                <a:latin typeface="Arial" panose="020B0604020202020204" pitchFamily="34" charset="0"/>
                <a:cs typeface="Arial" panose="020B0604020202020204" pitchFamily="34" charset="0"/>
              </a:rPr>
              <a:t>This</a:t>
            </a:r>
            <a:r>
              <a:rPr lang="en-US" sz="800" u="none" baseline="0" dirty="0">
                <a:solidFill>
                  <a:schemeClr val="tx2">
                    <a:lumMod val="50000"/>
                  </a:schemeClr>
                </a:solidFill>
                <a:latin typeface="Arial" panose="020B0604020202020204" pitchFamily="34" charset="0"/>
                <a:cs typeface="Arial" panose="020B0604020202020204" pitchFamily="34" charset="0"/>
              </a:rPr>
              <a:t> presentation was created by</a:t>
            </a:r>
            <a:r>
              <a:rPr lang="en-US" sz="800" u="none" dirty="0">
                <a:solidFill>
                  <a:schemeClr val="tx2">
                    <a:lumMod val="50000"/>
                  </a:schemeClr>
                </a:solidFill>
                <a:latin typeface="Arial" panose="020B0604020202020204" pitchFamily="34" charset="0"/>
                <a:cs typeface="Arial" panose="020B0604020202020204" pitchFamily="34" charset="0"/>
              </a:rPr>
              <a:t> the N.C. Department of Labor</a:t>
            </a:r>
            <a:r>
              <a:rPr lang="en-US" sz="800" u="none" baseline="0" dirty="0">
                <a:solidFill>
                  <a:schemeClr val="tx2">
                    <a:lumMod val="50000"/>
                  </a:schemeClr>
                </a:solidFill>
                <a:latin typeface="Arial" panose="020B0604020202020204" pitchFamily="34" charset="0"/>
                <a:cs typeface="Arial" panose="020B0604020202020204" pitchFamily="34" charset="0"/>
              </a:rPr>
              <a:t> for safety and health training.</a:t>
            </a:r>
            <a:endParaRPr lang="en-US" sz="800" u="none" dirty="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884834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p:cNvSpPr txBox="1"/>
          <p:nvPr userDrawn="1"/>
        </p:nvSpPr>
        <p:spPr>
          <a:xfrm>
            <a:off x="5715000" y="6248400"/>
            <a:ext cx="2971800" cy="338554"/>
          </a:xfrm>
          <a:prstGeom prst="rect">
            <a:avLst/>
          </a:prstGeom>
          <a:noFill/>
        </p:spPr>
        <p:txBody>
          <a:bodyPr wrap="square">
            <a:spAutoFit/>
          </a:bodyPr>
          <a:lstStyle/>
          <a:p>
            <a:pPr>
              <a:defRPr/>
            </a:pPr>
            <a:r>
              <a:rPr lang="en-US" sz="800" u="none" dirty="0">
                <a:solidFill>
                  <a:schemeClr val="tx2">
                    <a:lumMod val="50000"/>
                  </a:schemeClr>
                </a:solidFill>
                <a:latin typeface="Arial" panose="020B0604020202020204" pitchFamily="34" charset="0"/>
                <a:cs typeface="Arial" panose="020B0604020202020204" pitchFamily="34" charset="0"/>
              </a:rPr>
              <a:t>This</a:t>
            </a:r>
            <a:r>
              <a:rPr lang="en-US" sz="800" u="none" baseline="0" dirty="0">
                <a:solidFill>
                  <a:schemeClr val="tx2">
                    <a:lumMod val="50000"/>
                  </a:schemeClr>
                </a:solidFill>
                <a:latin typeface="Arial" panose="020B0604020202020204" pitchFamily="34" charset="0"/>
                <a:cs typeface="Arial" panose="020B0604020202020204" pitchFamily="34" charset="0"/>
              </a:rPr>
              <a:t> presentation was created by</a:t>
            </a:r>
            <a:r>
              <a:rPr lang="en-US" sz="800" u="none" dirty="0">
                <a:solidFill>
                  <a:schemeClr val="tx2">
                    <a:lumMod val="50000"/>
                  </a:schemeClr>
                </a:solidFill>
                <a:latin typeface="Arial" panose="020B0604020202020204" pitchFamily="34" charset="0"/>
                <a:cs typeface="Arial" panose="020B0604020202020204" pitchFamily="34" charset="0"/>
              </a:rPr>
              <a:t> the N.C. Department of Labor</a:t>
            </a:r>
            <a:r>
              <a:rPr lang="en-US" sz="800" u="none" baseline="0" dirty="0">
                <a:solidFill>
                  <a:schemeClr val="tx2">
                    <a:lumMod val="50000"/>
                  </a:schemeClr>
                </a:solidFill>
                <a:latin typeface="Arial" panose="020B0604020202020204" pitchFamily="34" charset="0"/>
                <a:cs typeface="Arial" panose="020B0604020202020204" pitchFamily="34" charset="0"/>
              </a:rPr>
              <a:t> for safety and health training.</a:t>
            </a:r>
            <a:endParaRPr lang="en-US" sz="800" u="none" dirty="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82188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5190247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4002526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04765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533400"/>
            <a:ext cx="2114550"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533400"/>
            <a:ext cx="619125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56133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401"/>
            </a:lvl1p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FC2180A9-7A83-412D-A8AC-5AF60A8AA507}" type="datetime1">
              <a:rPr lang="en-US" smtClean="0"/>
              <a:t>5/1/2023</a:t>
            </a:fld>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38036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A8751-F15C-468A-93EA-3F8A651E1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6838FB-EBD0-47C6-AEAC-0492CC71A1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D5515-4DBF-44B3-B175-0331931AFD70}"/>
              </a:ext>
            </a:extLst>
          </p:cNvPr>
          <p:cNvSpPr>
            <a:spLocks noGrp="1"/>
          </p:cNvSpPr>
          <p:nvPr>
            <p:ph type="dt" sz="half" idx="10"/>
          </p:nvPr>
        </p:nvSpPr>
        <p:spPr/>
        <p:txBody>
          <a:bodyPr/>
          <a:lstStyle/>
          <a:p>
            <a:fld id="{BAF21CB4-7F7C-4C68-A803-4307CE39F852}" type="datetimeFigureOut">
              <a:rPr lang="en-US" smtClean="0"/>
              <a:t>5/1/2023</a:t>
            </a:fld>
            <a:endParaRPr lang="en-US"/>
          </a:p>
        </p:txBody>
      </p:sp>
      <p:sp>
        <p:nvSpPr>
          <p:cNvPr id="5" name="Footer Placeholder 4">
            <a:extLst>
              <a:ext uri="{FF2B5EF4-FFF2-40B4-BE49-F238E27FC236}">
                <a16:creationId xmlns:a16="http://schemas.microsoft.com/office/drawing/2014/main" id="{567EA976-9C86-498D-97F4-1AD751D5F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821A37-6E6A-4CD2-8EBF-C72B9417595D}"/>
              </a:ext>
            </a:extLst>
          </p:cNvPr>
          <p:cNvSpPr>
            <a:spLocks noGrp="1"/>
          </p:cNvSpPr>
          <p:nvPr>
            <p:ph type="sldNum" sz="quarter" idx="12"/>
          </p:nvPr>
        </p:nvSpPr>
        <p:spPr/>
        <p:txBody>
          <a:bodyPr/>
          <a:lstStyle/>
          <a:p>
            <a:fld id="{2E6E1E9F-5A8F-461A-B0CC-B044DBAD0BFB}" type="slidenum">
              <a:rPr lang="en-US" smtClean="0"/>
              <a:t>‹#›</a:t>
            </a:fld>
            <a:endParaRPr lang="en-US"/>
          </a:p>
        </p:txBody>
      </p:sp>
    </p:spTree>
    <p:extLst>
      <p:ext uri="{BB962C8B-B14F-4D97-AF65-F5344CB8AC3E}">
        <p14:creationId xmlns:p14="http://schemas.microsoft.com/office/powerpoint/2010/main" val="430791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0"/>
            <a:ext cx="7924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038" tIns="0" rIns="46038" bIns="0" numCol="1" anchor="t" anchorCtr="0" compatLnSpc="1">
            <a:prstTxWarp prst="textNoShape">
              <a:avLst/>
            </a:prstTxWarp>
            <a:spAutoFit/>
          </a:bodyPr>
          <a:lstStyle/>
          <a:p>
            <a:pPr lvl="0"/>
            <a:r>
              <a:rPr lang="en-US" altLang="en-US"/>
              <a:t>Title of Slide in Caps &amp; Lower Case</a:t>
            </a:r>
          </a:p>
        </p:txBody>
      </p:sp>
      <p:sp>
        <p:nvSpPr>
          <p:cNvPr id="1048" name="Line 24"/>
          <p:cNvSpPr>
            <a:spLocks noChangeShapeType="1"/>
          </p:cNvSpPr>
          <p:nvPr userDrawn="1"/>
        </p:nvSpPr>
        <p:spPr bwMode="auto">
          <a:xfrm>
            <a:off x="609600" y="1066800"/>
            <a:ext cx="7924800" cy="0"/>
          </a:xfrm>
          <a:prstGeom prst="line">
            <a:avLst/>
          </a:prstGeom>
          <a:noFill/>
          <a:ln w="50800">
            <a:solidFill>
              <a:srgbClr val="012D9A"/>
            </a:solidFill>
            <a:round/>
            <a:headEnd type="none" w="sm" len="sm"/>
            <a:tailEnd type="none" w="sm" len="sm"/>
          </a:ln>
          <a:effectLst/>
        </p:spPr>
        <p:txBody>
          <a:bodyPr/>
          <a:lstStyle/>
          <a:p>
            <a:pPr>
              <a:defRPr/>
            </a:pPr>
            <a:endParaRPr lang="en-US"/>
          </a:p>
        </p:txBody>
      </p:sp>
      <p:sp>
        <p:nvSpPr>
          <p:cNvPr id="1049" name="Line 25"/>
          <p:cNvSpPr>
            <a:spLocks noChangeShapeType="1"/>
          </p:cNvSpPr>
          <p:nvPr userDrawn="1"/>
        </p:nvSpPr>
        <p:spPr bwMode="auto">
          <a:xfrm flipV="1">
            <a:off x="685800" y="6019800"/>
            <a:ext cx="7772400" cy="0"/>
          </a:xfrm>
          <a:prstGeom prst="line">
            <a:avLst/>
          </a:prstGeom>
          <a:noFill/>
          <a:ln w="25400">
            <a:solidFill>
              <a:srgbClr val="012D9A"/>
            </a:solidFill>
            <a:round/>
            <a:headEnd type="none" w="sm" len="sm"/>
            <a:tailEnd type="none" w="sm" len="sm"/>
          </a:ln>
          <a:effectLst/>
        </p:spPr>
        <p:txBody>
          <a:bodyPr/>
          <a:lstStyle/>
          <a:p>
            <a:pPr>
              <a:defRPr/>
            </a:pPr>
            <a:endParaRPr lang="en-US"/>
          </a:p>
        </p:txBody>
      </p:sp>
      <p:sp>
        <p:nvSpPr>
          <p:cNvPr id="1029" name="Rectangle 28"/>
          <p:cNvSpPr>
            <a:spLocks noGrp="1" noChangeArrowheads="1"/>
          </p:cNvSpPr>
          <p:nvPr>
            <p:ph type="body" idx="1"/>
          </p:nvPr>
        </p:nvSpPr>
        <p:spPr bwMode="auto">
          <a:xfrm>
            <a:off x="609600" y="1295400"/>
            <a:ext cx="8001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6" name="Picture 5"/>
          <p:cNvPicPr>
            <a:picLocks noChangeAspect="1"/>
          </p:cNvPicPr>
          <p:nvPr userDrawn="1"/>
        </p:nvPicPr>
        <p:blipFill rotWithShape="1">
          <a:blip r:embed="rId11" cstate="print">
            <a:extLst>
              <a:ext uri="{28A0092B-C50C-407E-A947-70E740481C1C}">
                <a14:useLocalDpi xmlns:a14="http://schemas.microsoft.com/office/drawing/2010/main" val="0"/>
              </a:ext>
            </a:extLst>
          </a:blip>
          <a:srcRect b="19157"/>
          <a:stretch/>
        </p:blipFill>
        <p:spPr>
          <a:xfrm>
            <a:off x="166319" y="6062472"/>
            <a:ext cx="2348281" cy="643127"/>
          </a:xfrm>
          <a:prstGeom prst="rect">
            <a:avLst/>
          </a:prstGeom>
        </p:spPr>
      </p:pic>
      <p:sp>
        <p:nvSpPr>
          <p:cNvPr id="7" name="TextBox 6"/>
          <p:cNvSpPr txBox="1"/>
          <p:nvPr userDrawn="1"/>
        </p:nvSpPr>
        <p:spPr>
          <a:xfrm>
            <a:off x="5715000" y="6248400"/>
            <a:ext cx="2971800" cy="338554"/>
          </a:xfrm>
          <a:prstGeom prst="rect">
            <a:avLst/>
          </a:prstGeom>
          <a:noFill/>
        </p:spPr>
        <p:txBody>
          <a:bodyPr wrap="square">
            <a:spAutoFit/>
          </a:bodyPr>
          <a:lstStyle/>
          <a:p>
            <a:pPr>
              <a:defRPr/>
            </a:pPr>
            <a:r>
              <a:rPr lang="en-US" sz="800" u="none" dirty="0">
                <a:solidFill>
                  <a:schemeClr val="tx2">
                    <a:lumMod val="50000"/>
                  </a:schemeClr>
                </a:solidFill>
                <a:latin typeface="Arial" panose="020B0604020202020204" pitchFamily="34" charset="0"/>
                <a:cs typeface="Arial" panose="020B0604020202020204" pitchFamily="34" charset="0"/>
              </a:rPr>
              <a:t>This</a:t>
            </a:r>
            <a:r>
              <a:rPr lang="en-US" sz="800" u="none" baseline="0" dirty="0">
                <a:solidFill>
                  <a:schemeClr val="tx2">
                    <a:lumMod val="50000"/>
                  </a:schemeClr>
                </a:solidFill>
                <a:latin typeface="Arial" panose="020B0604020202020204" pitchFamily="34" charset="0"/>
                <a:cs typeface="Arial" panose="020B0604020202020204" pitchFamily="34" charset="0"/>
              </a:rPr>
              <a:t> presentation was created by</a:t>
            </a:r>
            <a:r>
              <a:rPr lang="en-US" sz="800" u="none" dirty="0">
                <a:solidFill>
                  <a:schemeClr val="tx2">
                    <a:lumMod val="50000"/>
                  </a:schemeClr>
                </a:solidFill>
                <a:latin typeface="Arial" panose="020B0604020202020204" pitchFamily="34" charset="0"/>
                <a:cs typeface="Arial" panose="020B0604020202020204" pitchFamily="34" charset="0"/>
              </a:rPr>
              <a:t> the N.C. Department of Labor</a:t>
            </a:r>
            <a:r>
              <a:rPr lang="en-US" sz="800" u="none" baseline="0" dirty="0">
                <a:solidFill>
                  <a:schemeClr val="tx2">
                    <a:lumMod val="50000"/>
                  </a:schemeClr>
                </a:solidFill>
                <a:latin typeface="Arial" panose="020B0604020202020204" pitchFamily="34" charset="0"/>
                <a:cs typeface="Arial" panose="020B0604020202020204" pitchFamily="34" charset="0"/>
              </a:rPr>
              <a:t> for safety and health training.</a:t>
            </a:r>
            <a:endParaRPr lang="en-US" sz="800" u="none" dirty="0">
              <a:solidFill>
                <a:schemeClr val="tx2">
                  <a:lumMod val="50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975" r:id="rId1"/>
    <p:sldLayoutId id="2147483967" r:id="rId2"/>
    <p:sldLayoutId id="2147483968" r:id="rId3"/>
    <p:sldLayoutId id="2147483969" r:id="rId4"/>
    <p:sldLayoutId id="2147483970" r:id="rId5"/>
    <p:sldLayoutId id="2147483971" r:id="rId6"/>
    <p:sldLayoutId id="2147483972" r:id="rId7"/>
    <p:sldLayoutId id="2147483978" r:id="rId8"/>
    <p:sldLayoutId id="2147483979" r:id="rId9"/>
  </p:sldLayoutIdLst>
  <p:transition/>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package" Target="../embeddings/Microsoft_Excel_Worksheet1.xlsx"/><Relationship Id="rId1" Type="http://schemas.openxmlformats.org/officeDocument/2006/relationships/slideLayout" Target="../slideLayouts/slideLayout3.xml"/><Relationship Id="rId5" Type="http://schemas.openxmlformats.org/officeDocument/2006/relationships/image" Target="../media/image12.emf"/><Relationship Id="rId4" Type="http://schemas.openxmlformats.org/officeDocument/2006/relationships/package" Target="../embeddings/Microsoft_Excel_Worksheet2.xlsx"/></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package" Target="../embeddings/Microsoft_Excel_Worksheet3.xlsx"/><Relationship Id="rId1" Type="http://schemas.openxmlformats.org/officeDocument/2006/relationships/slideLayout" Target="../slideLayouts/slideLayout3.xml"/><Relationship Id="rId5" Type="http://schemas.openxmlformats.org/officeDocument/2006/relationships/image" Target="../media/image13.emf"/><Relationship Id="rId4" Type="http://schemas.openxmlformats.org/officeDocument/2006/relationships/package" Target="../embeddings/Microsoft_Excel_Worksheet4.xlsx"/></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package" Target="../embeddings/Microsoft_Excel_Worksheet5.xlsx"/><Relationship Id="rId1" Type="http://schemas.openxmlformats.org/officeDocument/2006/relationships/slideLayout" Target="../slideLayouts/slideLayout3.xml"/><Relationship Id="rId5" Type="http://schemas.openxmlformats.org/officeDocument/2006/relationships/image" Target="../media/image11.emf"/><Relationship Id="rId4" Type="http://schemas.openxmlformats.org/officeDocument/2006/relationships/package" Target="../embeddings/Microsoft_Excel_Worksheet6.xlsx"/></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1.bin"/><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2.bin"/><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09600" y="646867"/>
            <a:ext cx="7924800" cy="1068241"/>
          </a:xfrm>
        </p:spPr>
        <p:txBody>
          <a:bodyPr/>
          <a:lstStyle/>
          <a:p>
            <a:pPr algn="ctr"/>
            <a:r>
              <a:rPr lang="en-US" altLang="en-US" sz="4000" dirty="0"/>
              <a:t>OSHNC Updates</a:t>
            </a:r>
            <a:br>
              <a:rPr lang="en-US" altLang="en-US" sz="4000" dirty="0"/>
            </a:br>
            <a:r>
              <a:rPr lang="en-US" altLang="en-US" sz="2400" dirty="0"/>
              <a:t>Five-Year Strategic Plan and Recruiting Efforts</a:t>
            </a:r>
            <a:endParaRPr lang="en-US" altLang="en-US" sz="1800" dirty="0"/>
          </a:p>
        </p:txBody>
      </p:sp>
      <p:sp>
        <p:nvSpPr>
          <p:cNvPr id="4" name="Rectangle 4"/>
          <p:cNvSpPr>
            <a:spLocks noChangeArrowheads="1"/>
          </p:cNvSpPr>
          <p:nvPr/>
        </p:nvSpPr>
        <p:spPr bwMode="auto">
          <a:xfrm>
            <a:off x="609600" y="4302052"/>
            <a:ext cx="7994745" cy="216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550" tIns="41275" rIns="82550" bIns="41275" anchor="ct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lgn="ctr">
              <a:lnSpc>
                <a:spcPct val="110000"/>
              </a:lnSpc>
              <a:buClr>
                <a:srgbClr val="910046"/>
              </a:buClr>
              <a:buSzPct val="84000"/>
              <a:buFont typeface="Wingdings" panose="05000000000000000000" pitchFamily="2" charset="2"/>
              <a:buNone/>
            </a:pPr>
            <a:r>
              <a:rPr lang="en-US" altLang="en-US" sz="2000" b="1" u="none" dirty="0">
                <a:solidFill>
                  <a:srgbClr val="012D9A"/>
                </a:solidFill>
                <a:latin typeface="Arial" panose="020B0604020202020204" pitchFamily="34" charset="0"/>
              </a:rPr>
              <a:t>State Advisory Council on Occupational Safety &amp; Health</a:t>
            </a:r>
          </a:p>
          <a:p>
            <a:pPr algn="ctr">
              <a:lnSpc>
                <a:spcPct val="110000"/>
              </a:lnSpc>
              <a:buClr>
                <a:srgbClr val="910046"/>
              </a:buClr>
              <a:buSzPct val="84000"/>
              <a:buFont typeface="Wingdings" panose="05000000000000000000" pitchFamily="2" charset="2"/>
              <a:buNone/>
            </a:pPr>
            <a:r>
              <a:rPr lang="en-US" altLang="en-US" sz="2000" b="1" u="none" dirty="0">
                <a:solidFill>
                  <a:srgbClr val="012D9A"/>
                </a:solidFill>
                <a:latin typeface="Arial" panose="020B0604020202020204" pitchFamily="34" charset="0"/>
              </a:rPr>
              <a:t>May 2, 2023</a:t>
            </a:r>
          </a:p>
          <a:p>
            <a:pPr>
              <a:lnSpc>
                <a:spcPct val="110000"/>
              </a:lnSpc>
              <a:buClr>
                <a:srgbClr val="910046"/>
              </a:buClr>
              <a:buSzPct val="84000"/>
              <a:buFont typeface="Wingdings" panose="05000000000000000000" pitchFamily="2" charset="2"/>
              <a:buNone/>
            </a:pPr>
            <a:endParaRPr lang="en-US" altLang="en-US" sz="1400" b="1" u="none" dirty="0">
              <a:solidFill>
                <a:srgbClr val="012D9A"/>
              </a:solidFill>
              <a:latin typeface="Arial" panose="020B0604020202020204" pitchFamily="34" charset="0"/>
            </a:endParaRPr>
          </a:p>
          <a:p>
            <a:pPr>
              <a:lnSpc>
                <a:spcPct val="110000"/>
              </a:lnSpc>
              <a:buClr>
                <a:srgbClr val="910046"/>
              </a:buClr>
              <a:buSzPct val="84000"/>
              <a:buFont typeface="Wingdings" panose="05000000000000000000" pitchFamily="2" charset="2"/>
              <a:buNone/>
            </a:pPr>
            <a:endParaRPr lang="en-US" altLang="en-US" sz="1400" b="1" u="none" dirty="0">
              <a:solidFill>
                <a:srgbClr val="012D9A"/>
              </a:solidFill>
              <a:latin typeface="Arial" panose="020B0604020202020204" pitchFamily="34" charset="0"/>
            </a:endParaRPr>
          </a:p>
          <a:p>
            <a:pPr>
              <a:lnSpc>
                <a:spcPct val="110000"/>
              </a:lnSpc>
              <a:buClr>
                <a:srgbClr val="910046"/>
              </a:buClr>
              <a:buSzPct val="84000"/>
              <a:buFont typeface="Wingdings" panose="05000000000000000000" pitchFamily="2" charset="2"/>
              <a:buNone/>
            </a:pPr>
            <a:r>
              <a:rPr lang="en-US" altLang="en-US" sz="1400" b="1" dirty="0">
                <a:solidFill>
                  <a:srgbClr val="012D9A"/>
                </a:solidFill>
                <a:latin typeface="Arial" panose="020B0604020202020204" pitchFamily="34" charset="0"/>
              </a:rPr>
              <a:t>Presented by</a:t>
            </a:r>
            <a:r>
              <a:rPr lang="en-US" altLang="en-US" sz="1400" dirty="0">
                <a:solidFill>
                  <a:srgbClr val="777777"/>
                </a:solidFill>
                <a:latin typeface="Arial" panose="020B0604020202020204" pitchFamily="34" charset="0"/>
              </a:rPr>
              <a:t>: </a:t>
            </a:r>
          </a:p>
          <a:p>
            <a:pPr>
              <a:lnSpc>
                <a:spcPct val="110000"/>
              </a:lnSpc>
              <a:buClr>
                <a:srgbClr val="910046"/>
              </a:buClr>
              <a:buSzPct val="84000"/>
              <a:buFont typeface="Wingdings" panose="05000000000000000000" pitchFamily="2" charset="2"/>
              <a:buNone/>
            </a:pPr>
            <a:r>
              <a:rPr lang="en-US" altLang="en-US" sz="1400" u="none" dirty="0">
                <a:solidFill>
                  <a:srgbClr val="012D9A"/>
                </a:solidFill>
                <a:latin typeface="Arial" panose="020B0604020202020204" pitchFamily="34" charset="0"/>
              </a:rPr>
              <a:t>Paul M. Sullivan, CIH, CSP</a:t>
            </a:r>
          </a:p>
          <a:p>
            <a:pPr>
              <a:lnSpc>
                <a:spcPct val="110000"/>
              </a:lnSpc>
              <a:buClr>
                <a:srgbClr val="910046"/>
              </a:buClr>
              <a:buSzPct val="84000"/>
              <a:buFont typeface="Wingdings" panose="05000000000000000000" pitchFamily="2" charset="2"/>
              <a:buNone/>
            </a:pPr>
            <a:r>
              <a:rPr lang="en-US" altLang="en-US" sz="1400" u="none" dirty="0">
                <a:solidFill>
                  <a:srgbClr val="012D9A"/>
                </a:solidFill>
                <a:latin typeface="Arial" panose="020B0604020202020204" pitchFamily="34" charset="0"/>
              </a:rPr>
              <a:t>Assistant Deputy Commissioner</a:t>
            </a:r>
          </a:p>
          <a:p>
            <a:pPr>
              <a:lnSpc>
                <a:spcPct val="110000"/>
              </a:lnSpc>
              <a:buClr>
                <a:srgbClr val="910046"/>
              </a:buClr>
              <a:buSzPct val="84000"/>
              <a:buFont typeface="Wingdings" panose="05000000000000000000" pitchFamily="2" charset="2"/>
              <a:buNone/>
            </a:pPr>
            <a:r>
              <a:rPr lang="en-US" altLang="en-US" sz="1400" u="none" dirty="0">
                <a:solidFill>
                  <a:srgbClr val="012D9A"/>
                </a:solidFill>
                <a:latin typeface="Arial" panose="020B0604020202020204" pitchFamily="34" charset="0"/>
              </a:rPr>
              <a:t>NC Dept. of Labor/Occupational Safety &amp; Health Division   </a:t>
            </a:r>
          </a:p>
        </p:txBody>
      </p:sp>
      <p:pic>
        <p:nvPicPr>
          <p:cNvPr id="3" name="Picture 2">
            <a:extLst>
              <a:ext uri="{FF2B5EF4-FFF2-40B4-BE49-F238E27FC236}">
                <a16:creationId xmlns:a16="http://schemas.microsoft.com/office/drawing/2014/main" id="{274A610E-F900-4F24-9A65-6892A7A18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5537" y="2027396"/>
            <a:ext cx="4114800" cy="1800225"/>
          </a:xfrm>
          <a:prstGeom prst="rect">
            <a:avLst/>
          </a:prstGeom>
        </p:spPr>
      </p:pic>
      <p:sp>
        <p:nvSpPr>
          <p:cNvPr id="2" name="TextBox 1">
            <a:extLst>
              <a:ext uri="{FF2B5EF4-FFF2-40B4-BE49-F238E27FC236}">
                <a16:creationId xmlns:a16="http://schemas.microsoft.com/office/drawing/2014/main" id="{83CC1676-E87F-4D3F-A4AD-9E53BABFA84F}"/>
              </a:ext>
            </a:extLst>
          </p:cNvPr>
          <p:cNvSpPr txBox="1"/>
          <p:nvPr/>
        </p:nvSpPr>
        <p:spPr>
          <a:xfrm>
            <a:off x="4495800" y="3581400"/>
            <a:ext cx="2596537" cy="246221"/>
          </a:xfrm>
          <a:prstGeom prst="rect">
            <a:avLst/>
          </a:prstGeom>
          <a:noFill/>
        </p:spPr>
        <p:txBody>
          <a:bodyPr wrap="square" rtlCol="0">
            <a:spAutoFit/>
          </a:bodyPr>
          <a:lstStyle/>
          <a:p>
            <a:r>
              <a:rPr lang="en-US" sz="1000" b="1" u="none" dirty="0">
                <a:solidFill>
                  <a:srgbClr val="012D9A"/>
                </a:solidFill>
                <a:latin typeface="+mn-lt"/>
              </a:rPr>
              <a:t>Josh Dobson, Commissioner of Labor</a:t>
            </a:r>
          </a:p>
        </p:txBody>
      </p:sp>
    </p:spTree>
    <p:extLst>
      <p:ext uri="{BB962C8B-B14F-4D97-AF65-F5344CB8AC3E}">
        <p14:creationId xmlns:p14="http://schemas.microsoft.com/office/powerpoint/2010/main" val="234430175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DF3ED-A296-3F60-87E1-392103BF66EB}"/>
              </a:ext>
            </a:extLst>
          </p:cNvPr>
          <p:cNvSpPr>
            <a:spLocks noGrp="1"/>
          </p:cNvSpPr>
          <p:nvPr>
            <p:ph type="title"/>
          </p:nvPr>
        </p:nvSpPr>
        <p:spPr/>
        <p:txBody>
          <a:bodyPr/>
          <a:lstStyle/>
          <a:p>
            <a:r>
              <a:rPr lang="en-US" dirty="0"/>
              <a:t>Injury/Illness Reductions</a:t>
            </a:r>
          </a:p>
        </p:txBody>
      </p:sp>
      <p:pic>
        <p:nvPicPr>
          <p:cNvPr id="6" name="Picture 5">
            <a:extLst>
              <a:ext uri="{FF2B5EF4-FFF2-40B4-BE49-F238E27FC236}">
                <a16:creationId xmlns:a16="http://schemas.microsoft.com/office/drawing/2014/main" id="{5794CE6B-4126-3BB4-0AF5-86D6E7CFE0EC}"/>
              </a:ext>
            </a:extLst>
          </p:cNvPr>
          <p:cNvPicPr>
            <a:picLocks noChangeAspect="1"/>
          </p:cNvPicPr>
          <p:nvPr/>
        </p:nvPicPr>
        <p:blipFill>
          <a:blip r:embed="rId2"/>
          <a:stretch>
            <a:fillRect/>
          </a:stretch>
        </p:blipFill>
        <p:spPr>
          <a:xfrm>
            <a:off x="0" y="1676400"/>
            <a:ext cx="9039728" cy="2209800"/>
          </a:xfrm>
          <a:prstGeom prst="rect">
            <a:avLst/>
          </a:prstGeom>
        </p:spPr>
      </p:pic>
    </p:spTree>
    <p:extLst>
      <p:ext uri="{BB962C8B-B14F-4D97-AF65-F5344CB8AC3E}">
        <p14:creationId xmlns:p14="http://schemas.microsoft.com/office/powerpoint/2010/main" val="240216942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12DCF5-EBB8-E604-768F-107CDF51E15D}"/>
              </a:ext>
            </a:extLst>
          </p:cNvPr>
          <p:cNvSpPr>
            <a:spLocks noGrp="1"/>
          </p:cNvSpPr>
          <p:nvPr>
            <p:ph type="title"/>
          </p:nvPr>
        </p:nvSpPr>
        <p:spPr/>
        <p:txBody>
          <a:bodyPr/>
          <a:lstStyle/>
          <a:p>
            <a:r>
              <a:rPr lang="en-US" dirty="0"/>
              <a:t>Strategic Plan…Planning</a:t>
            </a:r>
          </a:p>
        </p:txBody>
      </p:sp>
      <p:sp>
        <p:nvSpPr>
          <p:cNvPr id="4" name="Content Placeholder 3">
            <a:extLst>
              <a:ext uri="{FF2B5EF4-FFF2-40B4-BE49-F238E27FC236}">
                <a16:creationId xmlns:a16="http://schemas.microsoft.com/office/drawing/2014/main" id="{DB4008EF-77BE-1C6C-199E-70E946BBBFEC}"/>
              </a:ext>
            </a:extLst>
          </p:cNvPr>
          <p:cNvSpPr>
            <a:spLocks noGrp="1"/>
          </p:cNvSpPr>
          <p:nvPr>
            <p:ph idx="1"/>
          </p:nvPr>
        </p:nvSpPr>
        <p:spPr/>
        <p:txBody>
          <a:bodyPr>
            <a:normAutofit fontScale="92500" lnSpcReduction="20000"/>
          </a:bodyPr>
          <a:lstStyle/>
          <a:p>
            <a:r>
              <a:rPr lang="en-US" dirty="0"/>
              <a:t>While the Strategic Plan is reviewed annually and elements could be dropped or switched into a maintenance mode, a more detailed planning meeting is conducted prior to the next five-year cycle.</a:t>
            </a:r>
          </a:p>
          <a:p>
            <a:endParaRPr lang="en-US" dirty="0"/>
          </a:p>
          <a:p>
            <a:r>
              <a:rPr lang="en-US" dirty="0"/>
              <a:t>The meeting for the FY24-28 Strategic Plan was held on March 24, 2023, in Raleigh.</a:t>
            </a:r>
          </a:p>
          <a:p>
            <a:endParaRPr lang="en-US" sz="1100" dirty="0"/>
          </a:p>
          <a:p>
            <a:pPr lvl="1"/>
            <a:r>
              <a:rPr lang="en-US" dirty="0"/>
              <a:t>Included all OSH upper management as well as the SEP team leaders.</a:t>
            </a:r>
          </a:p>
          <a:p>
            <a:pPr lvl="1"/>
            <a:r>
              <a:rPr lang="en-US" dirty="0"/>
              <a:t>Looked closely at inspection data as well as National and NC DART rates.</a:t>
            </a:r>
          </a:p>
          <a:p>
            <a:pPr lvl="1"/>
            <a:r>
              <a:rPr lang="en-US" dirty="0"/>
              <a:t>Made recommendations for the next five-year period.</a:t>
            </a:r>
          </a:p>
          <a:p>
            <a:pPr lvl="1"/>
            <a:r>
              <a:rPr lang="en-US" dirty="0"/>
              <a:t>Inspection number goals are set year-by-year.</a:t>
            </a:r>
          </a:p>
        </p:txBody>
      </p:sp>
    </p:spTree>
    <p:extLst>
      <p:ext uri="{BB962C8B-B14F-4D97-AF65-F5344CB8AC3E}">
        <p14:creationId xmlns:p14="http://schemas.microsoft.com/office/powerpoint/2010/main" val="360414870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7D2ADA-4A81-E36B-5AA4-2EC45EFC326C}"/>
              </a:ext>
            </a:extLst>
          </p:cNvPr>
          <p:cNvSpPr>
            <a:spLocks noGrp="1"/>
          </p:cNvSpPr>
          <p:nvPr>
            <p:ph type="title"/>
          </p:nvPr>
        </p:nvSpPr>
        <p:spPr>
          <a:xfrm>
            <a:off x="609600" y="420543"/>
            <a:ext cx="7924800" cy="549275"/>
          </a:xfrm>
        </p:spPr>
        <p:txBody>
          <a:bodyPr/>
          <a:lstStyle/>
          <a:p>
            <a:r>
              <a:rPr lang="en-US" dirty="0"/>
              <a:t>Inspection Data: FY18-22</a:t>
            </a:r>
          </a:p>
        </p:txBody>
      </p:sp>
      <p:sp>
        <p:nvSpPr>
          <p:cNvPr id="11" name="Content Placeholder 10">
            <a:extLst>
              <a:ext uri="{FF2B5EF4-FFF2-40B4-BE49-F238E27FC236}">
                <a16:creationId xmlns:a16="http://schemas.microsoft.com/office/drawing/2014/main" id="{3FB87621-21C0-F772-2E3D-A32B09D08995}"/>
              </a:ext>
            </a:extLst>
          </p:cNvPr>
          <p:cNvSpPr>
            <a:spLocks noGrp="1"/>
          </p:cNvSpPr>
          <p:nvPr>
            <p:ph idx="1"/>
          </p:nvPr>
        </p:nvSpPr>
        <p:spPr>
          <a:xfrm>
            <a:off x="609600" y="3657600"/>
            <a:ext cx="8001000" cy="2286000"/>
          </a:xfrm>
        </p:spPr>
        <p:txBody>
          <a:bodyPr/>
          <a:lstStyle/>
          <a:p>
            <a:r>
              <a:rPr lang="en-US" dirty="0"/>
              <a:t>The data shows how we find far more serious hazards/violations on programmed (proactive) vs. unprogrammed (reactive) inspections. </a:t>
            </a:r>
          </a:p>
        </p:txBody>
      </p:sp>
      <p:graphicFrame>
        <p:nvGraphicFramePr>
          <p:cNvPr id="10" name="Object 9">
            <a:extLst>
              <a:ext uri="{FF2B5EF4-FFF2-40B4-BE49-F238E27FC236}">
                <a16:creationId xmlns:a16="http://schemas.microsoft.com/office/drawing/2014/main" id="{B1CAA503-67D1-B3BE-832C-48E4C539DCED}"/>
              </a:ext>
            </a:extLst>
          </p:cNvPr>
          <p:cNvGraphicFramePr>
            <a:graphicFrameLocks noChangeAspect="1"/>
          </p:cNvGraphicFramePr>
          <p:nvPr>
            <p:extLst>
              <p:ext uri="{D42A27DB-BD31-4B8C-83A1-F6EECF244321}">
                <p14:modId xmlns:p14="http://schemas.microsoft.com/office/powerpoint/2010/main" val="1062897971"/>
              </p:ext>
            </p:extLst>
          </p:nvPr>
        </p:nvGraphicFramePr>
        <p:xfrm>
          <a:off x="0" y="1447799"/>
          <a:ext cx="9144000" cy="1942497"/>
        </p:xfrm>
        <a:graphic>
          <a:graphicData uri="http://schemas.openxmlformats.org/presentationml/2006/ole">
            <mc:AlternateContent xmlns:mc="http://schemas.openxmlformats.org/markup-compatibility/2006">
              <mc:Choice xmlns:v="urn:schemas-microsoft-com:vml" Requires="v">
                <p:oleObj name="Worksheet" r:id="rId2" imgW="6919134" imgH="1470678" progId="Excel.Sheet.12">
                  <p:embed/>
                </p:oleObj>
              </mc:Choice>
              <mc:Fallback>
                <p:oleObj name="Worksheet" r:id="rId2" imgW="6919134" imgH="1470678" progId="Excel.Sheet.12">
                  <p:embed/>
                  <p:pic>
                    <p:nvPicPr>
                      <p:cNvPr id="10" name="Object 9">
                        <a:extLst>
                          <a:ext uri="{FF2B5EF4-FFF2-40B4-BE49-F238E27FC236}">
                            <a16:creationId xmlns:a16="http://schemas.microsoft.com/office/drawing/2014/main" id="{B1CAA503-67D1-B3BE-832C-48E4C539DCED}"/>
                          </a:ext>
                        </a:extLst>
                      </p:cNvPr>
                      <p:cNvPicPr/>
                      <p:nvPr/>
                    </p:nvPicPr>
                    <p:blipFill>
                      <a:blip r:embed="rId3"/>
                      <a:stretch>
                        <a:fillRect/>
                      </a:stretch>
                    </p:blipFill>
                    <p:spPr>
                      <a:xfrm>
                        <a:off x="0" y="1447799"/>
                        <a:ext cx="9144000" cy="1942497"/>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96E877C7-0F13-0C66-20BB-F5517C7E67BA}"/>
              </a:ext>
            </a:extLst>
          </p:cNvPr>
          <p:cNvSpPr/>
          <p:nvPr/>
        </p:nvSpPr>
        <p:spPr bwMode="auto">
          <a:xfrm>
            <a:off x="4038600" y="2190447"/>
            <a:ext cx="3048000" cy="228600"/>
          </a:xfrm>
          <a:prstGeom prst="rect">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14" name="Rectangle 13">
            <a:extLst>
              <a:ext uri="{FF2B5EF4-FFF2-40B4-BE49-F238E27FC236}">
                <a16:creationId xmlns:a16="http://schemas.microsoft.com/office/drawing/2014/main" id="{C50EDD48-C7BB-51C6-6B98-D370B0D4B355}"/>
              </a:ext>
            </a:extLst>
          </p:cNvPr>
          <p:cNvSpPr/>
          <p:nvPr/>
        </p:nvSpPr>
        <p:spPr bwMode="auto">
          <a:xfrm>
            <a:off x="4038600" y="3161695"/>
            <a:ext cx="3048000" cy="228600"/>
          </a:xfrm>
          <a:prstGeom prst="rect">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469611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7D2ADA-4A81-E36B-5AA4-2EC45EFC326C}"/>
              </a:ext>
            </a:extLst>
          </p:cNvPr>
          <p:cNvSpPr>
            <a:spLocks noGrp="1"/>
          </p:cNvSpPr>
          <p:nvPr>
            <p:ph type="title"/>
          </p:nvPr>
        </p:nvSpPr>
        <p:spPr/>
        <p:txBody>
          <a:bodyPr/>
          <a:lstStyle/>
          <a:p>
            <a:r>
              <a:rPr lang="en-US" dirty="0"/>
              <a:t>Construction &amp; Tree Felling</a:t>
            </a:r>
          </a:p>
        </p:txBody>
      </p:sp>
      <p:graphicFrame>
        <p:nvGraphicFramePr>
          <p:cNvPr id="10" name="Object 9">
            <a:extLst>
              <a:ext uri="{FF2B5EF4-FFF2-40B4-BE49-F238E27FC236}">
                <a16:creationId xmlns:a16="http://schemas.microsoft.com/office/drawing/2014/main" id="{B1CAA503-67D1-B3BE-832C-48E4C539DCED}"/>
              </a:ext>
            </a:extLst>
          </p:cNvPr>
          <p:cNvGraphicFramePr>
            <a:graphicFrameLocks noChangeAspect="1"/>
          </p:cNvGraphicFramePr>
          <p:nvPr/>
        </p:nvGraphicFramePr>
        <p:xfrm>
          <a:off x="0" y="1447799"/>
          <a:ext cx="9144000" cy="1942497"/>
        </p:xfrm>
        <a:graphic>
          <a:graphicData uri="http://schemas.openxmlformats.org/presentationml/2006/ole">
            <mc:AlternateContent xmlns:mc="http://schemas.openxmlformats.org/markup-compatibility/2006">
              <mc:Choice xmlns:v="urn:schemas-microsoft-com:vml" Requires="v">
                <p:oleObj name="Worksheet" r:id="rId2" imgW="6919134" imgH="1470678" progId="Excel.Sheet.12">
                  <p:embed/>
                </p:oleObj>
              </mc:Choice>
              <mc:Fallback>
                <p:oleObj name="Worksheet" r:id="rId2" imgW="6919134" imgH="1470678" progId="Excel.Sheet.12">
                  <p:embed/>
                  <p:pic>
                    <p:nvPicPr>
                      <p:cNvPr id="10" name="Object 9">
                        <a:extLst>
                          <a:ext uri="{FF2B5EF4-FFF2-40B4-BE49-F238E27FC236}">
                            <a16:creationId xmlns:a16="http://schemas.microsoft.com/office/drawing/2014/main" id="{B1CAA503-67D1-B3BE-832C-48E4C539DCED}"/>
                          </a:ext>
                        </a:extLst>
                      </p:cNvPr>
                      <p:cNvPicPr/>
                      <p:nvPr/>
                    </p:nvPicPr>
                    <p:blipFill>
                      <a:blip r:embed="rId3"/>
                      <a:stretch>
                        <a:fillRect/>
                      </a:stretch>
                    </p:blipFill>
                    <p:spPr>
                      <a:xfrm>
                        <a:off x="0" y="1447799"/>
                        <a:ext cx="9144000" cy="1942497"/>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B9026A24-B790-01E0-866C-59944A9886F4}"/>
              </a:ext>
            </a:extLst>
          </p:cNvPr>
          <p:cNvGraphicFramePr>
            <a:graphicFrameLocks noChangeAspect="1"/>
          </p:cNvGraphicFramePr>
          <p:nvPr>
            <p:extLst>
              <p:ext uri="{D42A27DB-BD31-4B8C-83A1-F6EECF244321}">
                <p14:modId xmlns:p14="http://schemas.microsoft.com/office/powerpoint/2010/main" val="3250830839"/>
              </p:ext>
            </p:extLst>
          </p:nvPr>
        </p:nvGraphicFramePr>
        <p:xfrm>
          <a:off x="0" y="3657600"/>
          <a:ext cx="9147152" cy="1219200"/>
        </p:xfrm>
        <a:graphic>
          <a:graphicData uri="http://schemas.openxmlformats.org/presentationml/2006/ole">
            <mc:AlternateContent xmlns:mc="http://schemas.openxmlformats.org/markup-compatibility/2006">
              <mc:Choice xmlns:v="urn:schemas-microsoft-com:vml" Requires="v">
                <p:oleObj name="Worksheet" r:id="rId4" imgW="6919134" imgH="922199" progId="Excel.Sheet.12">
                  <p:embed/>
                </p:oleObj>
              </mc:Choice>
              <mc:Fallback>
                <p:oleObj name="Worksheet" r:id="rId4" imgW="6919134" imgH="922199" progId="Excel.Sheet.12">
                  <p:embed/>
                  <p:pic>
                    <p:nvPicPr>
                      <p:cNvPr id="2" name="Object 1">
                        <a:extLst>
                          <a:ext uri="{FF2B5EF4-FFF2-40B4-BE49-F238E27FC236}">
                            <a16:creationId xmlns:a16="http://schemas.microsoft.com/office/drawing/2014/main" id="{B9026A24-B790-01E0-866C-59944A9886F4}"/>
                          </a:ext>
                        </a:extLst>
                      </p:cNvPr>
                      <p:cNvPicPr/>
                      <p:nvPr/>
                    </p:nvPicPr>
                    <p:blipFill>
                      <a:blip r:embed="rId5"/>
                      <a:stretch>
                        <a:fillRect/>
                      </a:stretch>
                    </p:blipFill>
                    <p:spPr>
                      <a:xfrm>
                        <a:off x="0" y="3657600"/>
                        <a:ext cx="9147152" cy="1219200"/>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14A699E-24BD-B005-813C-F5CF87A9149D}"/>
              </a:ext>
            </a:extLst>
          </p:cNvPr>
          <p:cNvSpPr/>
          <p:nvPr/>
        </p:nvSpPr>
        <p:spPr bwMode="auto">
          <a:xfrm>
            <a:off x="4050145" y="4648200"/>
            <a:ext cx="3048000" cy="228600"/>
          </a:xfrm>
          <a:prstGeom prst="rect">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4" name="Rectangle 3">
            <a:extLst>
              <a:ext uri="{FF2B5EF4-FFF2-40B4-BE49-F238E27FC236}">
                <a16:creationId xmlns:a16="http://schemas.microsoft.com/office/drawing/2014/main" id="{3C65C536-3ABA-3A67-E842-07218CA8CA8E}"/>
              </a:ext>
            </a:extLst>
          </p:cNvPr>
          <p:cNvSpPr/>
          <p:nvPr/>
        </p:nvSpPr>
        <p:spPr bwMode="auto">
          <a:xfrm>
            <a:off x="4038600" y="3886200"/>
            <a:ext cx="3048000" cy="228600"/>
          </a:xfrm>
          <a:prstGeom prst="rect">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687697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52609-8391-464D-1F19-7D19775D3958}"/>
              </a:ext>
            </a:extLst>
          </p:cNvPr>
          <p:cNvSpPr>
            <a:spLocks noGrp="1"/>
          </p:cNvSpPr>
          <p:nvPr>
            <p:ph type="title"/>
          </p:nvPr>
        </p:nvSpPr>
        <p:spPr/>
        <p:txBody>
          <a:bodyPr/>
          <a:lstStyle/>
          <a:p>
            <a:r>
              <a:rPr lang="en-US" dirty="0"/>
              <a:t>Grocery &amp; Long-Term Care SEPs</a:t>
            </a:r>
          </a:p>
        </p:txBody>
      </p:sp>
      <p:graphicFrame>
        <p:nvGraphicFramePr>
          <p:cNvPr id="3" name="Object 2">
            <a:extLst>
              <a:ext uri="{FF2B5EF4-FFF2-40B4-BE49-F238E27FC236}">
                <a16:creationId xmlns:a16="http://schemas.microsoft.com/office/drawing/2014/main" id="{FCAC5131-AD70-F08B-9DDA-953205D73968}"/>
              </a:ext>
            </a:extLst>
          </p:cNvPr>
          <p:cNvGraphicFramePr>
            <a:graphicFrameLocks noChangeAspect="1"/>
          </p:cNvGraphicFramePr>
          <p:nvPr/>
        </p:nvGraphicFramePr>
        <p:xfrm>
          <a:off x="0" y="1447799"/>
          <a:ext cx="9144000" cy="1942497"/>
        </p:xfrm>
        <a:graphic>
          <a:graphicData uri="http://schemas.openxmlformats.org/presentationml/2006/ole">
            <mc:AlternateContent xmlns:mc="http://schemas.openxmlformats.org/markup-compatibility/2006">
              <mc:Choice xmlns:v="urn:schemas-microsoft-com:vml" Requires="v">
                <p:oleObj name="Worksheet" r:id="rId2" imgW="6919134" imgH="1470678" progId="Excel.Sheet.12">
                  <p:embed/>
                </p:oleObj>
              </mc:Choice>
              <mc:Fallback>
                <p:oleObj name="Worksheet" r:id="rId2" imgW="6919134" imgH="1470678" progId="Excel.Sheet.12">
                  <p:embed/>
                  <p:pic>
                    <p:nvPicPr>
                      <p:cNvPr id="3" name="Object 2">
                        <a:extLst>
                          <a:ext uri="{FF2B5EF4-FFF2-40B4-BE49-F238E27FC236}">
                            <a16:creationId xmlns:a16="http://schemas.microsoft.com/office/drawing/2014/main" id="{FCAC5131-AD70-F08B-9DDA-953205D73968}"/>
                          </a:ext>
                        </a:extLst>
                      </p:cNvPr>
                      <p:cNvPicPr/>
                      <p:nvPr/>
                    </p:nvPicPr>
                    <p:blipFill>
                      <a:blip r:embed="rId3"/>
                      <a:stretch>
                        <a:fillRect/>
                      </a:stretch>
                    </p:blipFill>
                    <p:spPr>
                      <a:xfrm>
                        <a:off x="0" y="1447799"/>
                        <a:ext cx="9144000" cy="194249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36B01792-6109-52B7-5E45-00CFBCE69E49}"/>
              </a:ext>
            </a:extLst>
          </p:cNvPr>
          <p:cNvGraphicFramePr>
            <a:graphicFrameLocks noChangeAspect="1"/>
          </p:cNvGraphicFramePr>
          <p:nvPr>
            <p:extLst>
              <p:ext uri="{D42A27DB-BD31-4B8C-83A1-F6EECF244321}">
                <p14:modId xmlns:p14="http://schemas.microsoft.com/office/powerpoint/2010/main" val="1869417299"/>
              </p:ext>
            </p:extLst>
          </p:nvPr>
        </p:nvGraphicFramePr>
        <p:xfrm>
          <a:off x="2308" y="3657600"/>
          <a:ext cx="9141692" cy="1218472"/>
        </p:xfrm>
        <a:graphic>
          <a:graphicData uri="http://schemas.openxmlformats.org/presentationml/2006/ole">
            <mc:AlternateContent xmlns:mc="http://schemas.openxmlformats.org/markup-compatibility/2006">
              <mc:Choice xmlns:v="urn:schemas-microsoft-com:vml" Requires="v">
                <p:oleObj name="Worksheet" r:id="rId4" imgW="6919134" imgH="922199" progId="Excel.Sheet.12">
                  <p:embed/>
                </p:oleObj>
              </mc:Choice>
              <mc:Fallback>
                <p:oleObj name="Worksheet" r:id="rId4" imgW="6919134" imgH="922199" progId="Excel.Sheet.12">
                  <p:embed/>
                  <p:pic>
                    <p:nvPicPr>
                      <p:cNvPr id="5" name="Object 4">
                        <a:extLst>
                          <a:ext uri="{FF2B5EF4-FFF2-40B4-BE49-F238E27FC236}">
                            <a16:creationId xmlns:a16="http://schemas.microsoft.com/office/drawing/2014/main" id="{36B01792-6109-52B7-5E45-00CFBCE69E49}"/>
                          </a:ext>
                        </a:extLst>
                      </p:cNvPr>
                      <p:cNvPicPr/>
                      <p:nvPr/>
                    </p:nvPicPr>
                    <p:blipFill>
                      <a:blip r:embed="rId5"/>
                      <a:stretch>
                        <a:fillRect/>
                      </a:stretch>
                    </p:blipFill>
                    <p:spPr>
                      <a:xfrm>
                        <a:off x="2308" y="3657600"/>
                        <a:ext cx="9141692" cy="1218472"/>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7217E4D8-7FC2-4780-A539-85E61E70A350}"/>
              </a:ext>
            </a:extLst>
          </p:cNvPr>
          <p:cNvSpPr/>
          <p:nvPr/>
        </p:nvSpPr>
        <p:spPr bwMode="auto">
          <a:xfrm>
            <a:off x="4038600" y="3886200"/>
            <a:ext cx="3048000" cy="228600"/>
          </a:xfrm>
          <a:prstGeom prst="rect">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7" name="Rectangle 6">
            <a:extLst>
              <a:ext uri="{FF2B5EF4-FFF2-40B4-BE49-F238E27FC236}">
                <a16:creationId xmlns:a16="http://schemas.microsoft.com/office/drawing/2014/main" id="{C5CA4E46-A3F6-09BC-AA69-3489C0CF68ED}"/>
              </a:ext>
            </a:extLst>
          </p:cNvPr>
          <p:cNvSpPr/>
          <p:nvPr/>
        </p:nvSpPr>
        <p:spPr bwMode="auto">
          <a:xfrm>
            <a:off x="4038600" y="4638236"/>
            <a:ext cx="3048000" cy="228600"/>
          </a:xfrm>
          <a:prstGeom prst="rect">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93695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2E20D75C-FCAF-25A1-FBF5-424CD095DFE7}"/>
              </a:ext>
            </a:extLst>
          </p:cNvPr>
          <p:cNvGraphicFramePr>
            <a:graphicFrameLocks noChangeAspect="1"/>
          </p:cNvGraphicFramePr>
          <p:nvPr>
            <p:extLst>
              <p:ext uri="{D42A27DB-BD31-4B8C-83A1-F6EECF244321}">
                <p14:modId xmlns:p14="http://schemas.microsoft.com/office/powerpoint/2010/main" val="241635811"/>
              </p:ext>
            </p:extLst>
          </p:nvPr>
        </p:nvGraphicFramePr>
        <p:xfrm>
          <a:off x="14288" y="3534188"/>
          <a:ext cx="9129712" cy="1939462"/>
        </p:xfrm>
        <a:graphic>
          <a:graphicData uri="http://schemas.openxmlformats.org/presentationml/2006/ole">
            <mc:AlternateContent xmlns:mc="http://schemas.openxmlformats.org/markup-compatibility/2006">
              <mc:Choice xmlns:v="urn:schemas-microsoft-com:vml" Requires="v">
                <p:oleObj name="Worksheet" r:id="rId2" imgW="6919134" imgH="1470678" progId="Excel.Sheet.12">
                  <p:embed/>
                </p:oleObj>
              </mc:Choice>
              <mc:Fallback>
                <p:oleObj name="Worksheet" r:id="rId2" imgW="6919134" imgH="1470678" progId="Excel.Sheet.12">
                  <p:embed/>
                  <p:pic>
                    <p:nvPicPr>
                      <p:cNvPr id="4" name="Object 3">
                        <a:extLst>
                          <a:ext uri="{FF2B5EF4-FFF2-40B4-BE49-F238E27FC236}">
                            <a16:creationId xmlns:a16="http://schemas.microsoft.com/office/drawing/2014/main" id="{2E20D75C-FCAF-25A1-FBF5-424CD095DFE7}"/>
                          </a:ext>
                        </a:extLst>
                      </p:cNvPr>
                      <p:cNvPicPr/>
                      <p:nvPr/>
                    </p:nvPicPr>
                    <p:blipFill>
                      <a:blip r:embed="rId3"/>
                      <a:stretch>
                        <a:fillRect/>
                      </a:stretch>
                    </p:blipFill>
                    <p:spPr>
                      <a:xfrm>
                        <a:off x="14288" y="3534188"/>
                        <a:ext cx="9129712" cy="1939462"/>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9152609-8391-464D-1F19-7D19775D3958}"/>
              </a:ext>
            </a:extLst>
          </p:cNvPr>
          <p:cNvSpPr>
            <a:spLocks noGrp="1"/>
          </p:cNvSpPr>
          <p:nvPr>
            <p:ph type="title"/>
          </p:nvPr>
        </p:nvSpPr>
        <p:spPr>
          <a:xfrm>
            <a:off x="609600" y="457200"/>
            <a:ext cx="7924800" cy="492443"/>
          </a:xfrm>
        </p:spPr>
        <p:txBody>
          <a:bodyPr/>
          <a:lstStyle/>
          <a:p>
            <a:r>
              <a:rPr lang="en-US" sz="3200" dirty="0"/>
              <a:t>Health Hazards, Food, &amp; Amputations</a:t>
            </a:r>
          </a:p>
        </p:txBody>
      </p:sp>
      <p:graphicFrame>
        <p:nvGraphicFramePr>
          <p:cNvPr id="3" name="Object 2">
            <a:extLst>
              <a:ext uri="{FF2B5EF4-FFF2-40B4-BE49-F238E27FC236}">
                <a16:creationId xmlns:a16="http://schemas.microsoft.com/office/drawing/2014/main" id="{FCAC5131-AD70-F08B-9DDA-953205D73968}"/>
              </a:ext>
            </a:extLst>
          </p:cNvPr>
          <p:cNvGraphicFramePr>
            <a:graphicFrameLocks noChangeAspect="1"/>
          </p:cNvGraphicFramePr>
          <p:nvPr/>
        </p:nvGraphicFramePr>
        <p:xfrm>
          <a:off x="0" y="1447799"/>
          <a:ext cx="9144000" cy="1942497"/>
        </p:xfrm>
        <a:graphic>
          <a:graphicData uri="http://schemas.openxmlformats.org/presentationml/2006/ole">
            <mc:AlternateContent xmlns:mc="http://schemas.openxmlformats.org/markup-compatibility/2006">
              <mc:Choice xmlns:v="urn:schemas-microsoft-com:vml" Requires="v">
                <p:oleObj name="Worksheet" r:id="rId4" imgW="6919134" imgH="1470678" progId="Excel.Sheet.12">
                  <p:embed/>
                </p:oleObj>
              </mc:Choice>
              <mc:Fallback>
                <p:oleObj name="Worksheet" r:id="rId4" imgW="6919134" imgH="1470678" progId="Excel.Sheet.12">
                  <p:embed/>
                  <p:pic>
                    <p:nvPicPr>
                      <p:cNvPr id="3" name="Object 2">
                        <a:extLst>
                          <a:ext uri="{FF2B5EF4-FFF2-40B4-BE49-F238E27FC236}">
                            <a16:creationId xmlns:a16="http://schemas.microsoft.com/office/drawing/2014/main" id="{FCAC5131-AD70-F08B-9DDA-953205D73968}"/>
                          </a:ext>
                        </a:extLst>
                      </p:cNvPr>
                      <p:cNvPicPr/>
                      <p:nvPr/>
                    </p:nvPicPr>
                    <p:blipFill>
                      <a:blip r:embed="rId5"/>
                      <a:stretch>
                        <a:fillRect/>
                      </a:stretch>
                    </p:blipFill>
                    <p:spPr>
                      <a:xfrm>
                        <a:off x="0" y="1447799"/>
                        <a:ext cx="9144000" cy="1942497"/>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7217E4D8-7FC2-4780-A539-85E61E70A350}"/>
              </a:ext>
            </a:extLst>
          </p:cNvPr>
          <p:cNvSpPr/>
          <p:nvPr/>
        </p:nvSpPr>
        <p:spPr bwMode="auto">
          <a:xfrm>
            <a:off x="4038600" y="4503919"/>
            <a:ext cx="3048000" cy="228600"/>
          </a:xfrm>
          <a:prstGeom prst="rect">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7" name="Rectangle 6">
            <a:extLst>
              <a:ext uri="{FF2B5EF4-FFF2-40B4-BE49-F238E27FC236}">
                <a16:creationId xmlns:a16="http://schemas.microsoft.com/office/drawing/2014/main" id="{C5CA4E46-A3F6-09BC-AA69-3489C0CF68ED}"/>
              </a:ext>
            </a:extLst>
          </p:cNvPr>
          <p:cNvSpPr/>
          <p:nvPr/>
        </p:nvSpPr>
        <p:spPr bwMode="auto">
          <a:xfrm>
            <a:off x="4038600" y="3787335"/>
            <a:ext cx="3048000" cy="228600"/>
          </a:xfrm>
          <a:prstGeom prst="rect">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D15F13BE-D589-4721-02DC-3796E00307FE}"/>
              </a:ext>
            </a:extLst>
          </p:cNvPr>
          <p:cNvSpPr/>
          <p:nvPr/>
        </p:nvSpPr>
        <p:spPr bwMode="auto">
          <a:xfrm>
            <a:off x="4038600" y="5220503"/>
            <a:ext cx="3048000" cy="228600"/>
          </a:xfrm>
          <a:prstGeom prst="rect">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4112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A24D-CA4D-FF23-8ECF-AAF4820EDDD3}"/>
              </a:ext>
            </a:extLst>
          </p:cNvPr>
          <p:cNvSpPr>
            <a:spLocks noGrp="1"/>
          </p:cNvSpPr>
          <p:nvPr>
            <p:ph type="title"/>
          </p:nvPr>
        </p:nvSpPr>
        <p:spPr/>
        <p:txBody>
          <a:bodyPr/>
          <a:lstStyle/>
          <a:p>
            <a:r>
              <a:rPr lang="en-US" dirty="0"/>
              <a:t>We Look at DART Rates</a:t>
            </a:r>
          </a:p>
        </p:txBody>
      </p:sp>
      <p:graphicFrame>
        <p:nvGraphicFramePr>
          <p:cNvPr id="8" name="Object 7">
            <a:extLst>
              <a:ext uri="{FF2B5EF4-FFF2-40B4-BE49-F238E27FC236}">
                <a16:creationId xmlns:a16="http://schemas.microsoft.com/office/drawing/2014/main" id="{C29EF61B-58BE-A2ED-CFEE-8154E332D996}"/>
              </a:ext>
            </a:extLst>
          </p:cNvPr>
          <p:cNvGraphicFramePr>
            <a:graphicFrameLocks noChangeAspect="1"/>
          </p:cNvGraphicFramePr>
          <p:nvPr>
            <p:extLst>
              <p:ext uri="{D42A27DB-BD31-4B8C-83A1-F6EECF244321}">
                <p14:modId xmlns:p14="http://schemas.microsoft.com/office/powerpoint/2010/main" val="440676529"/>
              </p:ext>
            </p:extLst>
          </p:nvPr>
        </p:nvGraphicFramePr>
        <p:xfrm>
          <a:off x="0" y="1282699"/>
          <a:ext cx="9114320" cy="4471555"/>
        </p:xfrm>
        <a:graphic>
          <a:graphicData uri="http://schemas.openxmlformats.org/presentationml/2006/ole">
            <mc:AlternateContent xmlns:mc="http://schemas.openxmlformats.org/markup-compatibility/2006">
              <mc:Choice xmlns:v="urn:schemas-microsoft-com:vml" Requires="v">
                <p:oleObj name="Worksheet" r:id="rId2" imgW="6507393" imgH="3192601" progId="Excel.Sheet.8">
                  <p:embed/>
                </p:oleObj>
              </mc:Choice>
              <mc:Fallback>
                <p:oleObj name="Worksheet" r:id="rId2" imgW="6507393" imgH="3192601" progId="Excel.Sheet.8">
                  <p:embed/>
                  <p:pic>
                    <p:nvPicPr>
                      <p:cNvPr id="8" name="Object 7">
                        <a:extLst>
                          <a:ext uri="{FF2B5EF4-FFF2-40B4-BE49-F238E27FC236}">
                            <a16:creationId xmlns:a16="http://schemas.microsoft.com/office/drawing/2014/main" id="{C29EF61B-58BE-A2ED-CFEE-8154E332D996}"/>
                          </a:ext>
                        </a:extLst>
                      </p:cNvPr>
                      <p:cNvPicPr/>
                      <p:nvPr/>
                    </p:nvPicPr>
                    <p:blipFill>
                      <a:blip r:embed="rId3"/>
                      <a:stretch>
                        <a:fillRect/>
                      </a:stretch>
                    </p:blipFill>
                    <p:spPr>
                      <a:xfrm>
                        <a:off x="0" y="1282699"/>
                        <a:ext cx="9114320" cy="4471555"/>
                      </a:xfrm>
                      <a:prstGeom prst="rect">
                        <a:avLst/>
                      </a:prstGeom>
                      <a:solidFill>
                        <a:srgbClr val="FFFFFF"/>
                      </a:solidFill>
                      <a:ln w="28575">
                        <a:solidFill>
                          <a:schemeClr val="tx1"/>
                        </a:solidFill>
                      </a:ln>
                    </p:spPr>
                  </p:pic>
                </p:oleObj>
              </mc:Fallback>
            </mc:AlternateContent>
          </a:graphicData>
        </a:graphic>
      </p:graphicFrame>
    </p:spTree>
    <p:extLst>
      <p:ext uri="{BB962C8B-B14F-4D97-AF65-F5344CB8AC3E}">
        <p14:creationId xmlns:p14="http://schemas.microsoft.com/office/powerpoint/2010/main" val="384235623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AE6A5-1012-0D4E-DF68-424793AB85F3}"/>
              </a:ext>
            </a:extLst>
          </p:cNvPr>
          <p:cNvSpPr>
            <a:spLocks noGrp="1"/>
          </p:cNvSpPr>
          <p:nvPr>
            <p:ph type="title"/>
          </p:nvPr>
        </p:nvSpPr>
        <p:spPr/>
        <p:txBody>
          <a:bodyPr/>
          <a:lstStyle/>
          <a:p>
            <a:endParaRPr lang="en-US"/>
          </a:p>
        </p:txBody>
      </p:sp>
      <p:graphicFrame>
        <p:nvGraphicFramePr>
          <p:cNvPr id="3" name="Object 2">
            <a:extLst>
              <a:ext uri="{FF2B5EF4-FFF2-40B4-BE49-F238E27FC236}">
                <a16:creationId xmlns:a16="http://schemas.microsoft.com/office/drawing/2014/main" id="{0664393C-D616-F7EE-7D0B-78481F682428}"/>
              </a:ext>
            </a:extLst>
          </p:cNvPr>
          <p:cNvGraphicFramePr>
            <a:graphicFrameLocks noChangeAspect="1"/>
          </p:cNvGraphicFramePr>
          <p:nvPr>
            <p:extLst>
              <p:ext uri="{D42A27DB-BD31-4B8C-83A1-F6EECF244321}">
                <p14:modId xmlns:p14="http://schemas.microsoft.com/office/powerpoint/2010/main" val="279835169"/>
              </p:ext>
            </p:extLst>
          </p:nvPr>
        </p:nvGraphicFramePr>
        <p:xfrm>
          <a:off x="-9273" y="30018"/>
          <a:ext cx="9125497" cy="6827982"/>
        </p:xfrm>
        <a:graphic>
          <a:graphicData uri="http://schemas.openxmlformats.org/presentationml/2006/ole">
            <mc:AlternateContent xmlns:mc="http://schemas.openxmlformats.org/markup-compatibility/2006">
              <mc:Choice xmlns:v="urn:schemas-microsoft-com:vml" Requires="v">
                <p:oleObj name="Worksheet" r:id="rId2" imgW="6507393" imgH="4869019" progId="Excel.Sheet.8">
                  <p:embed/>
                </p:oleObj>
              </mc:Choice>
              <mc:Fallback>
                <p:oleObj name="Worksheet" r:id="rId2" imgW="6507393" imgH="4869019" progId="Excel.Sheet.8">
                  <p:embed/>
                  <p:pic>
                    <p:nvPicPr>
                      <p:cNvPr id="3" name="Object 2">
                        <a:extLst>
                          <a:ext uri="{FF2B5EF4-FFF2-40B4-BE49-F238E27FC236}">
                            <a16:creationId xmlns:a16="http://schemas.microsoft.com/office/drawing/2014/main" id="{0664393C-D616-F7EE-7D0B-78481F682428}"/>
                          </a:ext>
                        </a:extLst>
                      </p:cNvPr>
                      <p:cNvPicPr/>
                      <p:nvPr/>
                    </p:nvPicPr>
                    <p:blipFill>
                      <a:blip r:embed="rId3"/>
                      <a:stretch>
                        <a:fillRect/>
                      </a:stretch>
                    </p:blipFill>
                    <p:spPr>
                      <a:xfrm>
                        <a:off x="-9273" y="30018"/>
                        <a:ext cx="9125497" cy="6827982"/>
                      </a:xfrm>
                      <a:prstGeom prst="rect">
                        <a:avLst/>
                      </a:prstGeom>
                      <a:solidFill>
                        <a:srgbClr val="FFFFFF"/>
                      </a:solidFill>
                    </p:spPr>
                  </p:pic>
                </p:oleObj>
              </mc:Fallback>
            </mc:AlternateContent>
          </a:graphicData>
        </a:graphic>
      </p:graphicFrame>
    </p:spTree>
    <p:extLst>
      <p:ext uri="{BB962C8B-B14F-4D97-AF65-F5344CB8AC3E}">
        <p14:creationId xmlns:p14="http://schemas.microsoft.com/office/powerpoint/2010/main" val="179658007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7D2ADA-4A81-E36B-5AA4-2EC45EFC326C}"/>
              </a:ext>
            </a:extLst>
          </p:cNvPr>
          <p:cNvSpPr>
            <a:spLocks noGrp="1"/>
          </p:cNvSpPr>
          <p:nvPr>
            <p:ph type="title"/>
          </p:nvPr>
        </p:nvSpPr>
        <p:spPr>
          <a:xfrm>
            <a:off x="609600" y="500856"/>
            <a:ext cx="7924800" cy="549275"/>
          </a:xfrm>
        </p:spPr>
        <p:txBody>
          <a:bodyPr/>
          <a:lstStyle/>
          <a:p>
            <a:r>
              <a:rPr lang="en-US" sz="3200" dirty="0"/>
              <a:t>Decisions for FY24-28 Strategic Plan</a:t>
            </a:r>
          </a:p>
        </p:txBody>
      </p:sp>
      <p:sp>
        <p:nvSpPr>
          <p:cNvPr id="4" name="Content Placeholder 3">
            <a:extLst>
              <a:ext uri="{FF2B5EF4-FFF2-40B4-BE49-F238E27FC236}">
                <a16:creationId xmlns:a16="http://schemas.microsoft.com/office/drawing/2014/main" id="{B3791A56-2CBB-1050-5D46-2814AF219BD3}"/>
              </a:ext>
            </a:extLst>
          </p:cNvPr>
          <p:cNvSpPr>
            <a:spLocks noGrp="1"/>
          </p:cNvSpPr>
          <p:nvPr>
            <p:ph idx="1"/>
          </p:nvPr>
        </p:nvSpPr>
        <p:spPr/>
        <p:txBody>
          <a:bodyPr/>
          <a:lstStyle/>
          <a:p>
            <a:r>
              <a:rPr lang="en-US" dirty="0"/>
              <a:t>Fatality Reduction</a:t>
            </a:r>
          </a:p>
          <a:p>
            <a:pPr lvl="1"/>
            <a:r>
              <a:rPr lang="en-US" dirty="0"/>
              <a:t>1.1 Construction</a:t>
            </a:r>
          </a:p>
          <a:p>
            <a:pPr lvl="1"/>
            <a:r>
              <a:rPr lang="en-US" dirty="0"/>
              <a:t>1.2 Logging/Arboriculture (Tree Felling)</a:t>
            </a:r>
          </a:p>
          <a:p>
            <a:pPr lvl="1"/>
            <a:endParaRPr lang="en-US" dirty="0"/>
          </a:p>
          <a:p>
            <a:r>
              <a:rPr lang="en-US" dirty="0"/>
              <a:t>Injury/Illness Reduction</a:t>
            </a:r>
          </a:p>
          <a:p>
            <a:pPr lvl="1"/>
            <a:r>
              <a:rPr lang="en-US" dirty="0"/>
              <a:t>2.1 Grocery &amp; Product Merchant Wholesalers</a:t>
            </a:r>
            <a:endParaRPr lang="en-US" b="1" dirty="0">
              <a:solidFill>
                <a:srgbClr val="FF0000"/>
              </a:solidFill>
            </a:endParaRPr>
          </a:p>
          <a:p>
            <a:pPr lvl="1"/>
            <a:r>
              <a:rPr lang="en-US" dirty="0"/>
              <a:t>2.2 Long-Term Care</a:t>
            </a:r>
          </a:p>
          <a:p>
            <a:pPr lvl="1"/>
            <a:r>
              <a:rPr lang="en-US" dirty="0"/>
              <a:t>2.3 Health Hazards</a:t>
            </a:r>
          </a:p>
          <a:p>
            <a:pPr lvl="1"/>
            <a:r>
              <a:rPr lang="en-US" dirty="0"/>
              <a:t>2.4 Food Manufacturing</a:t>
            </a:r>
          </a:p>
          <a:p>
            <a:pPr lvl="1"/>
            <a:r>
              <a:rPr lang="en-US" dirty="0"/>
              <a:t>2.5 Amputations</a:t>
            </a:r>
            <a:endParaRPr lang="en-US" b="1" dirty="0"/>
          </a:p>
        </p:txBody>
      </p:sp>
      <p:sp>
        <p:nvSpPr>
          <p:cNvPr id="13" name="TextBox 12">
            <a:extLst>
              <a:ext uri="{FF2B5EF4-FFF2-40B4-BE49-F238E27FC236}">
                <a16:creationId xmlns:a16="http://schemas.microsoft.com/office/drawing/2014/main" id="{C612C35B-F418-7944-4A53-367B524AD367}"/>
              </a:ext>
            </a:extLst>
          </p:cNvPr>
          <p:cNvSpPr txBox="1"/>
          <p:nvPr/>
        </p:nvSpPr>
        <p:spPr>
          <a:xfrm flipH="1">
            <a:off x="3657600" y="1575812"/>
            <a:ext cx="533400" cy="584775"/>
          </a:xfrm>
          <a:prstGeom prst="rect">
            <a:avLst/>
          </a:prstGeom>
          <a:noFill/>
        </p:spPr>
        <p:txBody>
          <a:bodyPr wrap="square" rtlCol="0">
            <a:spAutoFit/>
          </a:bodyPr>
          <a:lstStyle/>
          <a:p>
            <a:r>
              <a:rPr lang="en-US" sz="3200" b="1" u="none" dirty="0">
                <a:solidFill>
                  <a:srgbClr val="00B050"/>
                </a:solidFill>
                <a:sym typeface="Wingdings" panose="05000000000000000000" pitchFamily="2" charset="2"/>
              </a:rPr>
              <a:t></a:t>
            </a:r>
            <a:endParaRPr lang="en-US" sz="3200" b="1" u="none" dirty="0">
              <a:solidFill>
                <a:srgbClr val="00B050"/>
              </a:solidFill>
            </a:endParaRPr>
          </a:p>
        </p:txBody>
      </p:sp>
      <p:sp>
        <p:nvSpPr>
          <p:cNvPr id="14" name="TextBox 13">
            <a:extLst>
              <a:ext uri="{FF2B5EF4-FFF2-40B4-BE49-F238E27FC236}">
                <a16:creationId xmlns:a16="http://schemas.microsoft.com/office/drawing/2014/main" id="{1D971579-209A-5858-CF0D-B89AF0B312DD}"/>
              </a:ext>
            </a:extLst>
          </p:cNvPr>
          <p:cNvSpPr txBox="1"/>
          <p:nvPr/>
        </p:nvSpPr>
        <p:spPr>
          <a:xfrm flipH="1">
            <a:off x="6781800" y="1981200"/>
            <a:ext cx="533400" cy="584775"/>
          </a:xfrm>
          <a:prstGeom prst="rect">
            <a:avLst/>
          </a:prstGeom>
          <a:noFill/>
        </p:spPr>
        <p:txBody>
          <a:bodyPr wrap="square" rtlCol="0">
            <a:spAutoFit/>
          </a:bodyPr>
          <a:lstStyle/>
          <a:p>
            <a:r>
              <a:rPr lang="en-US" sz="3200" b="1" u="none" dirty="0">
                <a:solidFill>
                  <a:srgbClr val="00B050"/>
                </a:solidFill>
                <a:sym typeface="Wingdings" panose="05000000000000000000" pitchFamily="2" charset="2"/>
              </a:rPr>
              <a:t></a:t>
            </a:r>
            <a:endParaRPr lang="en-US" sz="3200" b="1" u="none" dirty="0">
              <a:solidFill>
                <a:srgbClr val="00B050"/>
              </a:solidFill>
            </a:endParaRPr>
          </a:p>
        </p:txBody>
      </p:sp>
      <p:sp>
        <p:nvSpPr>
          <p:cNvPr id="15" name="TextBox 14">
            <a:extLst>
              <a:ext uri="{FF2B5EF4-FFF2-40B4-BE49-F238E27FC236}">
                <a16:creationId xmlns:a16="http://schemas.microsoft.com/office/drawing/2014/main" id="{85923C90-0692-47DB-DB81-A4C46EA8D198}"/>
              </a:ext>
            </a:extLst>
          </p:cNvPr>
          <p:cNvSpPr txBox="1"/>
          <p:nvPr/>
        </p:nvSpPr>
        <p:spPr>
          <a:xfrm flipH="1">
            <a:off x="3627582" y="4572000"/>
            <a:ext cx="533400" cy="584775"/>
          </a:xfrm>
          <a:prstGeom prst="rect">
            <a:avLst/>
          </a:prstGeom>
          <a:noFill/>
        </p:spPr>
        <p:txBody>
          <a:bodyPr wrap="square" rtlCol="0">
            <a:spAutoFit/>
          </a:bodyPr>
          <a:lstStyle/>
          <a:p>
            <a:r>
              <a:rPr lang="en-US" sz="3200" b="1" u="none" dirty="0">
                <a:solidFill>
                  <a:srgbClr val="00B050"/>
                </a:solidFill>
                <a:sym typeface="Wingdings" panose="05000000000000000000" pitchFamily="2" charset="2"/>
              </a:rPr>
              <a:t></a:t>
            </a:r>
            <a:endParaRPr lang="en-US" sz="3200" b="1" u="none" dirty="0">
              <a:solidFill>
                <a:srgbClr val="00B050"/>
              </a:solidFill>
            </a:endParaRPr>
          </a:p>
        </p:txBody>
      </p:sp>
      <p:sp>
        <p:nvSpPr>
          <p:cNvPr id="16" name="TextBox 15">
            <a:extLst>
              <a:ext uri="{FF2B5EF4-FFF2-40B4-BE49-F238E27FC236}">
                <a16:creationId xmlns:a16="http://schemas.microsoft.com/office/drawing/2014/main" id="{77D23499-A0CC-4094-B030-D0C5FC236E84}"/>
              </a:ext>
            </a:extLst>
          </p:cNvPr>
          <p:cNvSpPr txBox="1"/>
          <p:nvPr/>
        </p:nvSpPr>
        <p:spPr>
          <a:xfrm flipH="1">
            <a:off x="4610100" y="4191000"/>
            <a:ext cx="533400" cy="584775"/>
          </a:xfrm>
          <a:prstGeom prst="rect">
            <a:avLst/>
          </a:prstGeom>
          <a:noFill/>
        </p:spPr>
        <p:txBody>
          <a:bodyPr wrap="square" rtlCol="0">
            <a:spAutoFit/>
          </a:bodyPr>
          <a:lstStyle/>
          <a:p>
            <a:r>
              <a:rPr lang="en-US" sz="3200" b="1" u="none" dirty="0">
                <a:solidFill>
                  <a:srgbClr val="00B050"/>
                </a:solidFill>
                <a:sym typeface="Wingdings" panose="05000000000000000000" pitchFamily="2" charset="2"/>
              </a:rPr>
              <a:t></a:t>
            </a:r>
            <a:endParaRPr lang="en-US" sz="3200" b="1" u="none" dirty="0">
              <a:solidFill>
                <a:srgbClr val="00B050"/>
              </a:solidFill>
            </a:endParaRPr>
          </a:p>
        </p:txBody>
      </p:sp>
      <p:sp>
        <p:nvSpPr>
          <p:cNvPr id="17" name="TextBox 16">
            <a:extLst>
              <a:ext uri="{FF2B5EF4-FFF2-40B4-BE49-F238E27FC236}">
                <a16:creationId xmlns:a16="http://schemas.microsoft.com/office/drawing/2014/main" id="{D6C93CF1-9954-4B8E-05CE-FB387E9D228B}"/>
              </a:ext>
            </a:extLst>
          </p:cNvPr>
          <p:cNvSpPr txBox="1"/>
          <p:nvPr/>
        </p:nvSpPr>
        <p:spPr>
          <a:xfrm flipH="1">
            <a:off x="4038600" y="3797952"/>
            <a:ext cx="533400" cy="584775"/>
          </a:xfrm>
          <a:prstGeom prst="rect">
            <a:avLst/>
          </a:prstGeom>
          <a:noFill/>
        </p:spPr>
        <p:txBody>
          <a:bodyPr wrap="square" rtlCol="0">
            <a:spAutoFit/>
          </a:bodyPr>
          <a:lstStyle/>
          <a:p>
            <a:r>
              <a:rPr lang="en-US" sz="3200" b="1" u="none" dirty="0">
                <a:solidFill>
                  <a:srgbClr val="00B050"/>
                </a:solidFill>
                <a:sym typeface="Wingdings" panose="05000000000000000000" pitchFamily="2" charset="2"/>
              </a:rPr>
              <a:t></a:t>
            </a:r>
            <a:endParaRPr lang="en-US" sz="3200" b="1" u="none" dirty="0">
              <a:solidFill>
                <a:srgbClr val="00B050"/>
              </a:solidFill>
            </a:endParaRPr>
          </a:p>
        </p:txBody>
      </p:sp>
      <p:sp>
        <p:nvSpPr>
          <p:cNvPr id="18" name="TextBox 17">
            <a:extLst>
              <a:ext uri="{FF2B5EF4-FFF2-40B4-BE49-F238E27FC236}">
                <a16:creationId xmlns:a16="http://schemas.microsoft.com/office/drawing/2014/main" id="{4BA0D458-C3FB-D51E-8CBE-D156B3AE11B6}"/>
              </a:ext>
            </a:extLst>
          </p:cNvPr>
          <p:cNvSpPr txBox="1"/>
          <p:nvPr/>
        </p:nvSpPr>
        <p:spPr>
          <a:xfrm flipH="1">
            <a:off x="4160982" y="3488825"/>
            <a:ext cx="533400" cy="584775"/>
          </a:xfrm>
          <a:prstGeom prst="rect">
            <a:avLst/>
          </a:prstGeom>
          <a:noFill/>
        </p:spPr>
        <p:txBody>
          <a:bodyPr wrap="square" rtlCol="0">
            <a:spAutoFit/>
          </a:bodyPr>
          <a:lstStyle/>
          <a:p>
            <a:r>
              <a:rPr lang="en-US" sz="3200" b="1" u="none" dirty="0">
                <a:solidFill>
                  <a:srgbClr val="00B050"/>
                </a:solidFill>
                <a:sym typeface="Wingdings" panose="05000000000000000000" pitchFamily="2" charset="2"/>
              </a:rPr>
              <a:t></a:t>
            </a:r>
            <a:endParaRPr lang="en-US" sz="3200" b="1" u="none" dirty="0">
              <a:solidFill>
                <a:srgbClr val="00B050"/>
              </a:solidFill>
            </a:endParaRPr>
          </a:p>
        </p:txBody>
      </p:sp>
      <p:sp>
        <p:nvSpPr>
          <p:cNvPr id="5" name="TextBox 4">
            <a:extLst>
              <a:ext uri="{FF2B5EF4-FFF2-40B4-BE49-F238E27FC236}">
                <a16:creationId xmlns:a16="http://schemas.microsoft.com/office/drawing/2014/main" id="{E791472E-98D5-72E1-4244-AE925B11ABD5}"/>
              </a:ext>
            </a:extLst>
          </p:cNvPr>
          <p:cNvSpPr txBox="1"/>
          <p:nvPr/>
        </p:nvSpPr>
        <p:spPr>
          <a:xfrm flipH="1">
            <a:off x="7620000" y="3136612"/>
            <a:ext cx="533400" cy="584775"/>
          </a:xfrm>
          <a:prstGeom prst="rect">
            <a:avLst/>
          </a:prstGeom>
          <a:noFill/>
        </p:spPr>
        <p:txBody>
          <a:bodyPr wrap="square" rtlCol="0">
            <a:spAutoFit/>
          </a:bodyPr>
          <a:lstStyle/>
          <a:p>
            <a:r>
              <a:rPr lang="en-US" sz="3200" b="1" u="none" dirty="0">
                <a:solidFill>
                  <a:srgbClr val="FF0000"/>
                </a:solidFill>
                <a:sym typeface="Wingdings" panose="05000000000000000000" pitchFamily="2" charset="2"/>
              </a:rPr>
              <a:t>?</a:t>
            </a:r>
            <a:endParaRPr lang="en-US" sz="3200" b="1" u="none" dirty="0">
              <a:solidFill>
                <a:srgbClr val="FF0000"/>
              </a:solidFill>
            </a:endParaRPr>
          </a:p>
        </p:txBody>
      </p:sp>
    </p:spTree>
    <p:extLst>
      <p:ext uri="{BB962C8B-B14F-4D97-AF65-F5344CB8AC3E}">
        <p14:creationId xmlns:p14="http://schemas.microsoft.com/office/powerpoint/2010/main" val="576126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D58C4-663E-8609-B30C-AE59C8E5D9C8}"/>
              </a:ext>
            </a:extLst>
          </p:cNvPr>
          <p:cNvSpPr>
            <a:spLocks noGrp="1"/>
          </p:cNvSpPr>
          <p:nvPr>
            <p:ph type="title"/>
          </p:nvPr>
        </p:nvSpPr>
        <p:spPr>
          <a:xfrm>
            <a:off x="609600" y="457200"/>
            <a:ext cx="7924800" cy="549275"/>
          </a:xfrm>
        </p:spPr>
        <p:txBody>
          <a:bodyPr wrap="square" anchor="t">
            <a:normAutofit/>
          </a:bodyPr>
          <a:lstStyle/>
          <a:p>
            <a:pPr>
              <a:lnSpc>
                <a:spcPct val="90000"/>
              </a:lnSpc>
            </a:pPr>
            <a:r>
              <a:rPr lang="en-US" sz="3100"/>
              <a:t>Grocery &amp; Product Merchant Wholesalers</a:t>
            </a:r>
          </a:p>
        </p:txBody>
      </p:sp>
      <p:sp>
        <p:nvSpPr>
          <p:cNvPr id="11" name="Content Placeholder 2">
            <a:extLst>
              <a:ext uri="{FF2B5EF4-FFF2-40B4-BE49-F238E27FC236}">
                <a16:creationId xmlns:a16="http://schemas.microsoft.com/office/drawing/2014/main" id="{AA26F46E-54DB-CD27-908A-0A32AA879647}"/>
              </a:ext>
            </a:extLst>
          </p:cNvPr>
          <p:cNvSpPr>
            <a:spLocks noGrp="1"/>
          </p:cNvSpPr>
          <p:nvPr>
            <p:ph idx="1"/>
          </p:nvPr>
        </p:nvSpPr>
        <p:spPr>
          <a:xfrm>
            <a:off x="609600" y="1295400"/>
            <a:ext cx="8001000" cy="4525963"/>
          </a:xfrm>
        </p:spPr>
        <p:txBody>
          <a:bodyPr>
            <a:normAutofit fontScale="85000" lnSpcReduction="20000"/>
          </a:bodyPr>
          <a:lstStyle/>
          <a:p>
            <a:r>
              <a:rPr lang="en-US" dirty="0"/>
              <a:t>DART rate is still relatively high, at 3.2 in NC and 4.0 for the US.  The overall private sector rate is 1.3 for NC and 1.7 for the US.</a:t>
            </a:r>
          </a:p>
          <a:p>
            <a:endParaRPr lang="en-US" dirty="0"/>
          </a:p>
          <a:p>
            <a:r>
              <a:rPr lang="en-US" dirty="0"/>
              <a:t>While we’re finding less serious hazards on average than other programmed planned assignments, the hazards tend to be high gravity, such as those involving forklifts. There were also two fatalities in this NAICS code.</a:t>
            </a:r>
          </a:p>
          <a:p>
            <a:endParaRPr lang="en-US" dirty="0"/>
          </a:p>
          <a:p>
            <a:r>
              <a:rPr lang="en-US" dirty="0"/>
              <a:t>We decided to keep this industry in the FY24-28 Strategic Plan – and are adding Warehousing and Storage to it…due to the high DART rate (4.6) and hazard similarities.</a:t>
            </a:r>
          </a:p>
        </p:txBody>
      </p:sp>
    </p:spTree>
    <p:extLst>
      <p:ext uri="{BB962C8B-B14F-4D97-AF65-F5344CB8AC3E}">
        <p14:creationId xmlns:p14="http://schemas.microsoft.com/office/powerpoint/2010/main" val="13826553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2239B-31FE-5DD3-50F6-9C47A476811C}"/>
              </a:ext>
            </a:extLst>
          </p:cNvPr>
          <p:cNvSpPr>
            <a:spLocks noGrp="1"/>
          </p:cNvSpPr>
          <p:nvPr>
            <p:ph type="title"/>
          </p:nvPr>
        </p:nvSpPr>
        <p:spPr>
          <a:xfrm>
            <a:off x="609600" y="457200"/>
            <a:ext cx="8153400" cy="984885"/>
          </a:xfrm>
        </p:spPr>
        <p:txBody>
          <a:bodyPr/>
          <a:lstStyle/>
          <a:p>
            <a:r>
              <a:rPr lang="en-US" sz="3200" dirty="0"/>
              <a:t>OSH Division Strategic Management Plan</a:t>
            </a:r>
          </a:p>
        </p:txBody>
      </p:sp>
      <p:sp>
        <p:nvSpPr>
          <p:cNvPr id="4" name="TextBox 3">
            <a:extLst>
              <a:ext uri="{FF2B5EF4-FFF2-40B4-BE49-F238E27FC236}">
                <a16:creationId xmlns:a16="http://schemas.microsoft.com/office/drawing/2014/main" id="{F99F9BAE-3074-82EC-3569-6E5FA4C2160A}"/>
              </a:ext>
            </a:extLst>
          </p:cNvPr>
          <p:cNvSpPr txBox="1"/>
          <p:nvPr/>
        </p:nvSpPr>
        <p:spPr>
          <a:xfrm>
            <a:off x="533400" y="1430540"/>
            <a:ext cx="8229600" cy="3970318"/>
          </a:xfrm>
          <a:prstGeom prst="rect">
            <a:avLst/>
          </a:prstGeom>
          <a:noFill/>
        </p:spPr>
        <p:txBody>
          <a:bodyPr wrap="square">
            <a:spAutoFit/>
          </a:bodyPr>
          <a:lstStyle/>
          <a:p>
            <a:r>
              <a:rPr lang="en-US" sz="2800" b="1" u="none" dirty="0"/>
              <a:t>Background.</a:t>
            </a:r>
            <a:r>
              <a:rPr lang="en-US" sz="2800" u="none" dirty="0"/>
              <a:t> The Strategic Management Plan is a document utilized by the North Carolina Occupational Safety and Health (OSH) Division to provide guidance for allocating the division's limited resources in pursuit of established outcome goals. The strategic management planning process is designed to develop a five-year document that will best address the division goals of reducing injury and illness rates and the number of workplace </a:t>
            </a:r>
            <a:r>
              <a:rPr lang="en-US" sz="2800" u="none" dirty="0" err="1"/>
              <a:t>fatalitjes</a:t>
            </a:r>
            <a:r>
              <a:rPr lang="en-US" sz="2800" u="none" dirty="0"/>
              <a:t> in North Carolina.</a:t>
            </a:r>
          </a:p>
        </p:txBody>
      </p:sp>
    </p:spTree>
    <p:extLst>
      <p:ext uri="{BB962C8B-B14F-4D97-AF65-F5344CB8AC3E}">
        <p14:creationId xmlns:p14="http://schemas.microsoft.com/office/powerpoint/2010/main" val="101490900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7D2ADA-4A81-E36B-5AA4-2EC45EFC326C}"/>
              </a:ext>
            </a:extLst>
          </p:cNvPr>
          <p:cNvSpPr>
            <a:spLocks noGrp="1"/>
          </p:cNvSpPr>
          <p:nvPr>
            <p:ph type="title"/>
          </p:nvPr>
        </p:nvSpPr>
        <p:spPr>
          <a:xfrm>
            <a:off x="609600" y="500856"/>
            <a:ext cx="7924800" cy="549275"/>
          </a:xfrm>
        </p:spPr>
        <p:txBody>
          <a:bodyPr/>
          <a:lstStyle/>
          <a:p>
            <a:r>
              <a:rPr lang="en-US" sz="3200" dirty="0"/>
              <a:t>Decisions for FY24-28 Strategic Plan</a:t>
            </a:r>
          </a:p>
        </p:txBody>
      </p:sp>
      <p:sp>
        <p:nvSpPr>
          <p:cNvPr id="4" name="Content Placeholder 3">
            <a:extLst>
              <a:ext uri="{FF2B5EF4-FFF2-40B4-BE49-F238E27FC236}">
                <a16:creationId xmlns:a16="http://schemas.microsoft.com/office/drawing/2014/main" id="{B3791A56-2CBB-1050-5D46-2814AF219BD3}"/>
              </a:ext>
            </a:extLst>
          </p:cNvPr>
          <p:cNvSpPr>
            <a:spLocks noGrp="1"/>
          </p:cNvSpPr>
          <p:nvPr>
            <p:ph idx="1"/>
          </p:nvPr>
        </p:nvSpPr>
        <p:spPr/>
        <p:txBody>
          <a:bodyPr/>
          <a:lstStyle/>
          <a:p>
            <a:r>
              <a:rPr lang="en-US" dirty="0"/>
              <a:t>Fatality Reduction</a:t>
            </a:r>
          </a:p>
          <a:p>
            <a:pPr lvl="1"/>
            <a:r>
              <a:rPr lang="en-US" dirty="0"/>
              <a:t>1.1 Construction</a:t>
            </a:r>
          </a:p>
          <a:p>
            <a:pPr lvl="1"/>
            <a:r>
              <a:rPr lang="en-US" dirty="0"/>
              <a:t>1.2 Logging/Arboriculture (Tree Felling)</a:t>
            </a:r>
          </a:p>
          <a:p>
            <a:pPr lvl="1"/>
            <a:endParaRPr lang="en-US" dirty="0"/>
          </a:p>
          <a:p>
            <a:r>
              <a:rPr lang="en-US" dirty="0"/>
              <a:t>Injury/Illness Reduction</a:t>
            </a:r>
          </a:p>
          <a:p>
            <a:pPr lvl="1"/>
            <a:r>
              <a:rPr lang="en-US" dirty="0"/>
              <a:t>2.1 Grocery &amp; Product Merchant Wholesalers</a:t>
            </a:r>
            <a:endParaRPr lang="en-US" b="1" dirty="0">
              <a:solidFill>
                <a:srgbClr val="FF0000"/>
              </a:solidFill>
            </a:endParaRPr>
          </a:p>
          <a:p>
            <a:pPr lvl="1"/>
            <a:r>
              <a:rPr lang="en-US" dirty="0"/>
              <a:t>2.2 Long-Term Care</a:t>
            </a:r>
          </a:p>
          <a:p>
            <a:pPr lvl="1"/>
            <a:r>
              <a:rPr lang="en-US" dirty="0"/>
              <a:t>2.3 Health Hazards</a:t>
            </a:r>
          </a:p>
          <a:p>
            <a:pPr lvl="1"/>
            <a:r>
              <a:rPr lang="en-US" dirty="0"/>
              <a:t>2.4 Food Manufacturing</a:t>
            </a:r>
          </a:p>
          <a:p>
            <a:pPr lvl="1"/>
            <a:r>
              <a:rPr lang="en-US" dirty="0"/>
              <a:t>2.5 Amputations</a:t>
            </a:r>
            <a:endParaRPr lang="en-US" b="1" dirty="0"/>
          </a:p>
        </p:txBody>
      </p:sp>
      <p:sp>
        <p:nvSpPr>
          <p:cNvPr id="13" name="TextBox 12">
            <a:extLst>
              <a:ext uri="{FF2B5EF4-FFF2-40B4-BE49-F238E27FC236}">
                <a16:creationId xmlns:a16="http://schemas.microsoft.com/office/drawing/2014/main" id="{C612C35B-F418-7944-4A53-367B524AD367}"/>
              </a:ext>
            </a:extLst>
          </p:cNvPr>
          <p:cNvSpPr txBox="1"/>
          <p:nvPr/>
        </p:nvSpPr>
        <p:spPr>
          <a:xfrm flipH="1">
            <a:off x="3657600" y="1575812"/>
            <a:ext cx="533400" cy="584775"/>
          </a:xfrm>
          <a:prstGeom prst="rect">
            <a:avLst/>
          </a:prstGeom>
          <a:noFill/>
        </p:spPr>
        <p:txBody>
          <a:bodyPr wrap="square" rtlCol="0">
            <a:spAutoFit/>
          </a:bodyPr>
          <a:lstStyle/>
          <a:p>
            <a:r>
              <a:rPr lang="en-US" sz="3200" b="1" u="none" dirty="0">
                <a:solidFill>
                  <a:srgbClr val="00B050"/>
                </a:solidFill>
                <a:sym typeface="Wingdings" panose="05000000000000000000" pitchFamily="2" charset="2"/>
              </a:rPr>
              <a:t></a:t>
            </a:r>
            <a:endParaRPr lang="en-US" sz="3200" b="1" u="none" dirty="0">
              <a:solidFill>
                <a:srgbClr val="00B050"/>
              </a:solidFill>
            </a:endParaRPr>
          </a:p>
        </p:txBody>
      </p:sp>
      <p:sp>
        <p:nvSpPr>
          <p:cNvPr id="14" name="TextBox 13">
            <a:extLst>
              <a:ext uri="{FF2B5EF4-FFF2-40B4-BE49-F238E27FC236}">
                <a16:creationId xmlns:a16="http://schemas.microsoft.com/office/drawing/2014/main" id="{1D971579-209A-5858-CF0D-B89AF0B312DD}"/>
              </a:ext>
            </a:extLst>
          </p:cNvPr>
          <p:cNvSpPr txBox="1"/>
          <p:nvPr/>
        </p:nvSpPr>
        <p:spPr>
          <a:xfrm flipH="1">
            <a:off x="6781800" y="1981200"/>
            <a:ext cx="533400" cy="584775"/>
          </a:xfrm>
          <a:prstGeom prst="rect">
            <a:avLst/>
          </a:prstGeom>
          <a:noFill/>
        </p:spPr>
        <p:txBody>
          <a:bodyPr wrap="square" rtlCol="0">
            <a:spAutoFit/>
          </a:bodyPr>
          <a:lstStyle/>
          <a:p>
            <a:r>
              <a:rPr lang="en-US" sz="3200" b="1" u="none" dirty="0">
                <a:solidFill>
                  <a:srgbClr val="00B050"/>
                </a:solidFill>
                <a:sym typeface="Wingdings" panose="05000000000000000000" pitchFamily="2" charset="2"/>
              </a:rPr>
              <a:t></a:t>
            </a:r>
            <a:endParaRPr lang="en-US" sz="3200" b="1" u="none" dirty="0">
              <a:solidFill>
                <a:srgbClr val="00B050"/>
              </a:solidFill>
            </a:endParaRPr>
          </a:p>
        </p:txBody>
      </p:sp>
      <p:sp>
        <p:nvSpPr>
          <p:cNvPr id="15" name="TextBox 14">
            <a:extLst>
              <a:ext uri="{FF2B5EF4-FFF2-40B4-BE49-F238E27FC236}">
                <a16:creationId xmlns:a16="http://schemas.microsoft.com/office/drawing/2014/main" id="{85923C90-0692-47DB-DB81-A4C46EA8D198}"/>
              </a:ext>
            </a:extLst>
          </p:cNvPr>
          <p:cNvSpPr txBox="1"/>
          <p:nvPr/>
        </p:nvSpPr>
        <p:spPr>
          <a:xfrm flipH="1">
            <a:off x="3627582" y="4572000"/>
            <a:ext cx="533400" cy="584775"/>
          </a:xfrm>
          <a:prstGeom prst="rect">
            <a:avLst/>
          </a:prstGeom>
          <a:noFill/>
        </p:spPr>
        <p:txBody>
          <a:bodyPr wrap="square" rtlCol="0">
            <a:spAutoFit/>
          </a:bodyPr>
          <a:lstStyle/>
          <a:p>
            <a:r>
              <a:rPr lang="en-US" sz="3200" b="1" u="none" dirty="0">
                <a:solidFill>
                  <a:srgbClr val="00B050"/>
                </a:solidFill>
                <a:sym typeface="Wingdings" panose="05000000000000000000" pitchFamily="2" charset="2"/>
              </a:rPr>
              <a:t></a:t>
            </a:r>
            <a:endParaRPr lang="en-US" sz="3200" b="1" u="none" dirty="0">
              <a:solidFill>
                <a:srgbClr val="00B050"/>
              </a:solidFill>
            </a:endParaRPr>
          </a:p>
        </p:txBody>
      </p:sp>
      <p:sp>
        <p:nvSpPr>
          <p:cNvPr id="16" name="TextBox 15">
            <a:extLst>
              <a:ext uri="{FF2B5EF4-FFF2-40B4-BE49-F238E27FC236}">
                <a16:creationId xmlns:a16="http://schemas.microsoft.com/office/drawing/2014/main" id="{77D23499-A0CC-4094-B030-D0C5FC236E84}"/>
              </a:ext>
            </a:extLst>
          </p:cNvPr>
          <p:cNvSpPr txBox="1"/>
          <p:nvPr/>
        </p:nvSpPr>
        <p:spPr>
          <a:xfrm flipH="1">
            <a:off x="4610100" y="4191000"/>
            <a:ext cx="533400" cy="584775"/>
          </a:xfrm>
          <a:prstGeom prst="rect">
            <a:avLst/>
          </a:prstGeom>
          <a:noFill/>
        </p:spPr>
        <p:txBody>
          <a:bodyPr wrap="square" rtlCol="0">
            <a:spAutoFit/>
          </a:bodyPr>
          <a:lstStyle/>
          <a:p>
            <a:r>
              <a:rPr lang="en-US" sz="3200" b="1" u="none" dirty="0">
                <a:solidFill>
                  <a:srgbClr val="00B050"/>
                </a:solidFill>
                <a:sym typeface="Wingdings" panose="05000000000000000000" pitchFamily="2" charset="2"/>
              </a:rPr>
              <a:t></a:t>
            </a:r>
            <a:endParaRPr lang="en-US" sz="3200" b="1" u="none" dirty="0">
              <a:solidFill>
                <a:srgbClr val="00B050"/>
              </a:solidFill>
            </a:endParaRPr>
          </a:p>
        </p:txBody>
      </p:sp>
      <p:sp>
        <p:nvSpPr>
          <p:cNvPr id="17" name="TextBox 16">
            <a:extLst>
              <a:ext uri="{FF2B5EF4-FFF2-40B4-BE49-F238E27FC236}">
                <a16:creationId xmlns:a16="http://schemas.microsoft.com/office/drawing/2014/main" id="{D6C93CF1-9954-4B8E-05CE-FB387E9D228B}"/>
              </a:ext>
            </a:extLst>
          </p:cNvPr>
          <p:cNvSpPr txBox="1"/>
          <p:nvPr/>
        </p:nvSpPr>
        <p:spPr>
          <a:xfrm flipH="1">
            <a:off x="4038600" y="3797952"/>
            <a:ext cx="533400" cy="584775"/>
          </a:xfrm>
          <a:prstGeom prst="rect">
            <a:avLst/>
          </a:prstGeom>
          <a:noFill/>
        </p:spPr>
        <p:txBody>
          <a:bodyPr wrap="square" rtlCol="0">
            <a:spAutoFit/>
          </a:bodyPr>
          <a:lstStyle/>
          <a:p>
            <a:r>
              <a:rPr lang="en-US" sz="3200" b="1" u="none" dirty="0">
                <a:solidFill>
                  <a:srgbClr val="00B050"/>
                </a:solidFill>
                <a:sym typeface="Wingdings" panose="05000000000000000000" pitchFamily="2" charset="2"/>
              </a:rPr>
              <a:t></a:t>
            </a:r>
            <a:endParaRPr lang="en-US" sz="3200" b="1" u="none" dirty="0">
              <a:solidFill>
                <a:srgbClr val="00B050"/>
              </a:solidFill>
            </a:endParaRPr>
          </a:p>
        </p:txBody>
      </p:sp>
      <p:sp>
        <p:nvSpPr>
          <p:cNvPr id="18" name="TextBox 17">
            <a:extLst>
              <a:ext uri="{FF2B5EF4-FFF2-40B4-BE49-F238E27FC236}">
                <a16:creationId xmlns:a16="http://schemas.microsoft.com/office/drawing/2014/main" id="{4BA0D458-C3FB-D51E-8CBE-D156B3AE11B6}"/>
              </a:ext>
            </a:extLst>
          </p:cNvPr>
          <p:cNvSpPr txBox="1"/>
          <p:nvPr/>
        </p:nvSpPr>
        <p:spPr>
          <a:xfrm flipH="1">
            <a:off x="4160982" y="3488825"/>
            <a:ext cx="533400" cy="584775"/>
          </a:xfrm>
          <a:prstGeom prst="rect">
            <a:avLst/>
          </a:prstGeom>
          <a:noFill/>
        </p:spPr>
        <p:txBody>
          <a:bodyPr wrap="square" rtlCol="0">
            <a:spAutoFit/>
          </a:bodyPr>
          <a:lstStyle/>
          <a:p>
            <a:r>
              <a:rPr lang="en-US" sz="3200" b="1" u="none" dirty="0">
                <a:solidFill>
                  <a:srgbClr val="00B050"/>
                </a:solidFill>
                <a:sym typeface="Wingdings" panose="05000000000000000000" pitchFamily="2" charset="2"/>
              </a:rPr>
              <a:t></a:t>
            </a:r>
            <a:endParaRPr lang="en-US" sz="3200" b="1" u="none" dirty="0">
              <a:solidFill>
                <a:srgbClr val="00B050"/>
              </a:solidFill>
            </a:endParaRPr>
          </a:p>
        </p:txBody>
      </p:sp>
      <p:sp>
        <p:nvSpPr>
          <p:cNvPr id="5" name="TextBox 4">
            <a:extLst>
              <a:ext uri="{FF2B5EF4-FFF2-40B4-BE49-F238E27FC236}">
                <a16:creationId xmlns:a16="http://schemas.microsoft.com/office/drawing/2014/main" id="{E791472E-98D5-72E1-4244-AE925B11ABD5}"/>
              </a:ext>
            </a:extLst>
          </p:cNvPr>
          <p:cNvSpPr txBox="1"/>
          <p:nvPr/>
        </p:nvSpPr>
        <p:spPr>
          <a:xfrm flipH="1">
            <a:off x="7620000" y="3136612"/>
            <a:ext cx="533400" cy="584775"/>
          </a:xfrm>
          <a:prstGeom prst="rect">
            <a:avLst/>
          </a:prstGeom>
          <a:noFill/>
        </p:spPr>
        <p:txBody>
          <a:bodyPr wrap="square" rtlCol="0">
            <a:spAutoFit/>
          </a:bodyPr>
          <a:lstStyle/>
          <a:p>
            <a:r>
              <a:rPr lang="en-US" sz="3200" b="1" u="none" dirty="0">
                <a:solidFill>
                  <a:srgbClr val="FF0000"/>
                </a:solidFill>
                <a:sym typeface="Wingdings" panose="05000000000000000000" pitchFamily="2" charset="2"/>
              </a:rPr>
              <a:t>?</a:t>
            </a:r>
            <a:endParaRPr lang="en-US" sz="3200" b="1" u="none" dirty="0">
              <a:solidFill>
                <a:srgbClr val="FF0000"/>
              </a:solidFill>
            </a:endParaRPr>
          </a:p>
        </p:txBody>
      </p:sp>
    </p:spTree>
    <p:extLst>
      <p:ext uri="{BB962C8B-B14F-4D97-AF65-F5344CB8AC3E}">
        <p14:creationId xmlns:p14="http://schemas.microsoft.com/office/powerpoint/2010/main" val="353937004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7D2ADA-4A81-E36B-5AA4-2EC45EFC326C}"/>
              </a:ext>
            </a:extLst>
          </p:cNvPr>
          <p:cNvSpPr>
            <a:spLocks noGrp="1"/>
          </p:cNvSpPr>
          <p:nvPr>
            <p:ph type="title"/>
          </p:nvPr>
        </p:nvSpPr>
        <p:spPr>
          <a:xfrm>
            <a:off x="609600" y="500856"/>
            <a:ext cx="7924800" cy="549275"/>
          </a:xfrm>
        </p:spPr>
        <p:txBody>
          <a:bodyPr/>
          <a:lstStyle/>
          <a:p>
            <a:r>
              <a:rPr lang="en-US" sz="3200" dirty="0"/>
              <a:t>Decisions for FY24-28 Strategic Plan</a:t>
            </a:r>
          </a:p>
        </p:txBody>
      </p:sp>
      <p:sp>
        <p:nvSpPr>
          <p:cNvPr id="4" name="Content Placeholder 3">
            <a:extLst>
              <a:ext uri="{FF2B5EF4-FFF2-40B4-BE49-F238E27FC236}">
                <a16:creationId xmlns:a16="http://schemas.microsoft.com/office/drawing/2014/main" id="{B3791A56-2CBB-1050-5D46-2814AF219BD3}"/>
              </a:ext>
            </a:extLst>
          </p:cNvPr>
          <p:cNvSpPr>
            <a:spLocks noGrp="1"/>
          </p:cNvSpPr>
          <p:nvPr>
            <p:ph idx="1"/>
          </p:nvPr>
        </p:nvSpPr>
        <p:spPr/>
        <p:txBody>
          <a:bodyPr/>
          <a:lstStyle/>
          <a:p>
            <a:r>
              <a:rPr lang="en-US" dirty="0"/>
              <a:t>Fatality Reduction</a:t>
            </a:r>
          </a:p>
          <a:p>
            <a:pPr lvl="1"/>
            <a:r>
              <a:rPr lang="en-US" dirty="0"/>
              <a:t>1.1 Construction</a:t>
            </a:r>
          </a:p>
          <a:p>
            <a:pPr lvl="1"/>
            <a:r>
              <a:rPr lang="en-US" dirty="0"/>
              <a:t>1.2 Logging/Arboriculture (Tree Felling)</a:t>
            </a:r>
          </a:p>
          <a:p>
            <a:pPr lvl="1"/>
            <a:endParaRPr lang="en-US" dirty="0"/>
          </a:p>
          <a:p>
            <a:r>
              <a:rPr lang="en-US" dirty="0"/>
              <a:t>Injury/Illness Reduction</a:t>
            </a:r>
          </a:p>
          <a:p>
            <a:pPr lvl="1"/>
            <a:r>
              <a:rPr lang="en-US" dirty="0"/>
              <a:t>2.1 Grocery &amp; Product Merchant Wholesalers</a:t>
            </a:r>
            <a:endParaRPr lang="en-US" b="1" dirty="0">
              <a:solidFill>
                <a:srgbClr val="FF0000"/>
              </a:solidFill>
            </a:endParaRPr>
          </a:p>
          <a:p>
            <a:pPr lvl="1"/>
            <a:r>
              <a:rPr lang="en-US" dirty="0"/>
              <a:t>2.2 Long-Term Care</a:t>
            </a:r>
          </a:p>
          <a:p>
            <a:pPr lvl="1"/>
            <a:r>
              <a:rPr lang="en-US" dirty="0"/>
              <a:t>2.3 Health Hazards</a:t>
            </a:r>
          </a:p>
          <a:p>
            <a:pPr lvl="1"/>
            <a:r>
              <a:rPr lang="en-US" dirty="0"/>
              <a:t>2.4 Food Manufacturing</a:t>
            </a:r>
          </a:p>
          <a:p>
            <a:pPr lvl="1"/>
            <a:r>
              <a:rPr lang="en-US" dirty="0"/>
              <a:t>2.5 Amputations</a:t>
            </a:r>
            <a:endParaRPr lang="en-US" b="1" dirty="0"/>
          </a:p>
        </p:txBody>
      </p:sp>
      <p:sp>
        <p:nvSpPr>
          <p:cNvPr id="13" name="TextBox 12">
            <a:extLst>
              <a:ext uri="{FF2B5EF4-FFF2-40B4-BE49-F238E27FC236}">
                <a16:creationId xmlns:a16="http://schemas.microsoft.com/office/drawing/2014/main" id="{C612C35B-F418-7944-4A53-367B524AD367}"/>
              </a:ext>
            </a:extLst>
          </p:cNvPr>
          <p:cNvSpPr txBox="1"/>
          <p:nvPr/>
        </p:nvSpPr>
        <p:spPr>
          <a:xfrm flipH="1">
            <a:off x="3657600" y="1575812"/>
            <a:ext cx="533400" cy="584775"/>
          </a:xfrm>
          <a:prstGeom prst="rect">
            <a:avLst/>
          </a:prstGeom>
          <a:noFill/>
        </p:spPr>
        <p:txBody>
          <a:bodyPr wrap="square" rtlCol="0">
            <a:spAutoFit/>
          </a:bodyPr>
          <a:lstStyle/>
          <a:p>
            <a:r>
              <a:rPr lang="en-US" sz="3200" b="1" u="none" dirty="0">
                <a:solidFill>
                  <a:srgbClr val="00B050"/>
                </a:solidFill>
                <a:sym typeface="Wingdings" panose="05000000000000000000" pitchFamily="2" charset="2"/>
              </a:rPr>
              <a:t></a:t>
            </a:r>
            <a:endParaRPr lang="en-US" sz="3200" b="1" u="none" dirty="0">
              <a:solidFill>
                <a:srgbClr val="00B050"/>
              </a:solidFill>
            </a:endParaRPr>
          </a:p>
        </p:txBody>
      </p:sp>
      <p:sp>
        <p:nvSpPr>
          <p:cNvPr id="14" name="TextBox 13">
            <a:extLst>
              <a:ext uri="{FF2B5EF4-FFF2-40B4-BE49-F238E27FC236}">
                <a16:creationId xmlns:a16="http://schemas.microsoft.com/office/drawing/2014/main" id="{1D971579-209A-5858-CF0D-B89AF0B312DD}"/>
              </a:ext>
            </a:extLst>
          </p:cNvPr>
          <p:cNvSpPr txBox="1"/>
          <p:nvPr/>
        </p:nvSpPr>
        <p:spPr>
          <a:xfrm flipH="1">
            <a:off x="6781800" y="1981200"/>
            <a:ext cx="533400" cy="584775"/>
          </a:xfrm>
          <a:prstGeom prst="rect">
            <a:avLst/>
          </a:prstGeom>
          <a:noFill/>
        </p:spPr>
        <p:txBody>
          <a:bodyPr wrap="square" rtlCol="0">
            <a:spAutoFit/>
          </a:bodyPr>
          <a:lstStyle/>
          <a:p>
            <a:r>
              <a:rPr lang="en-US" sz="3200" b="1" u="none" dirty="0">
                <a:solidFill>
                  <a:srgbClr val="00B050"/>
                </a:solidFill>
                <a:sym typeface="Wingdings" panose="05000000000000000000" pitchFamily="2" charset="2"/>
              </a:rPr>
              <a:t></a:t>
            </a:r>
            <a:endParaRPr lang="en-US" sz="3200" b="1" u="none" dirty="0">
              <a:solidFill>
                <a:srgbClr val="00B050"/>
              </a:solidFill>
            </a:endParaRPr>
          </a:p>
        </p:txBody>
      </p:sp>
      <p:sp>
        <p:nvSpPr>
          <p:cNvPr id="15" name="TextBox 14">
            <a:extLst>
              <a:ext uri="{FF2B5EF4-FFF2-40B4-BE49-F238E27FC236}">
                <a16:creationId xmlns:a16="http://schemas.microsoft.com/office/drawing/2014/main" id="{85923C90-0692-47DB-DB81-A4C46EA8D198}"/>
              </a:ext>
            </a:extLst>
          </p:cNvPr>
          <p:cNvSpPr txBox="1"/>
          <p:nvPr/>
        </p:nvSpPr>
        <p:spPr>
          <a:xfrm flipH="1">
            <a:off x="3627582" y="4572000"/>
            <a:ext cx="533400" cy="584775"/>
          </a:xfrm>
          <a:prstGeom prst="rect">
            <a:avLst/>
          </a:prstGeom>
          <a:noFill/>
        </p:spPr>
        <p:txBody>
          <a:bodyPr wrap="square" rtlCol="0">
            <a:spAutoFit/>
          </a:bodyPr>
          <a:lstStyle/>
          <a:p>
            <a:r>
              <a:rPr lang="en-US" sz="3200" b="1" u="none" dirty="0">
                <a:solidFill>
                  <a:srgbClr val="00B050"/>
                </a:solidFill>
                <a:sym typeface="Wingdings" panose="05000000000000000000" pitchFamily="2" charset="2"/>
              </a:rPr>
              <a:t></a:t>
            </a:r>
            <a:endParaRPr lang="en-US" sz="3200" b="1" u="none" dirty="0">
              <a:solidFill>
                <a:srgbClr val="00B050"/>
              </a:solidFill>
            </a:endParaRPr>
          </a:p>
        </p:txBody>
      </p:sp>
      <p:sp>
        <p:nvSpPr>
          <p:cNvPr id="16" name="TextBox 15">
            <a:extLst>
              <a:ext uri="{FF2B5EF4-FFF2-40B4-BE49-F238E27FC236}">
                <a16:creationId xmlns:a16="http://schemas.microsoft.com/office/drawing/2014/main" id="{77D23499-A0CC-4094-B030-D0C5FC236E84}"/>
              </a:ext>
            </a:extLst>
          </p:cNvPr>
          <p:cNvSpPr txBox="1"/>
          <p:nvPr/>
        </p:nvSpPr>
        <p:spPr>
          <a:xfrm flipH="1">
            <a:off x="4610100" y="4191000"/>
            <a:ext cx="533400" cy="584775"/>
          </a:xfrm>
          <a:prstGeom prst="rect">
            <a:avLst/>
          </a:prstGeom>
          <a:noFill/>
        </p:spPr>
        <p:txBody>
          <a:bodyPr wrap="square" rtlCol="0">
            <a:spAutoFit/>
          </a:bodyPr>
          <a:lstStyle/>
          <a:p>
            <a:r>
              <a:rPr lang="en-US" sz="3200" b="1" u="none" dirty="0">
                <a:solidFill>
                  <a:srgbClr val="00B050"/>
                </a:solidFill>
                <a:sym typeface="Wingdings" panose="05000000000000000000" pitchFamily="2" charset="2"/>
              </a:rPr>
              <a:t></a:t>
            </a:r>
            <a:endParaRPr lang="en-US" sz="3200" b="1" u="none" dirty="0">
              <a:solidFill>
                <a:srgbClr val="00B050"/>
              </a:solidFill>
            </a:endParaRPr>
          </a:p>
        </p:txBody>
      </p:sp>
      <p:sp>
        <p:nvSpPr>
          <p:cNvPr id="17" name="TextBox 16">
            <a:extLst>
              <a:ext uri="{FF2B5EF4-FFF2-40B4-BE49-F238E27FC236}">
                <a16:creationId xmlns:a16="http://schemas.microsoft.com/office/drawing/2014/main" id="{D6C93CF1-9954-4B8E-05CE-FB387E9D228B}"/>
              </a:ext>
            </a:extLst>
          </p:cNvPr>
          <p:cNvSpPr txBox="1"/>
          <p:nvPr/>
        </p:nvSpPr>
        <p:spPr>
          <a:xfrm flipH="1">
            <a:off x="4038600" y="3797952"/>
            <a:ext cx="533400" cy="584775"/>
          </a:xfrm>
          <a:prstGeom prst="rect">
            <a:avLst/>
          </a:prstGeom>
          <a:noFill/>
        </p:spPr>
        <p:txBody>
          <a:bodyPr wrap="square" rtlCol="0">
            <a:spAutoFit/>
          </a:bodyPr>
          <a:lstStyle/>
          <a:p>
            <a:r>
              <a:rPr lang="en-US" sz="3200" b="1" u="none" dirty="0">
                <a:solidFill>
                  <a:srgbClr val="00B050"/>
                </a:solidFill>
                <a:sym typeface="Wingdings" panose="05000000000000000000" pitchFamily="2" charset="2"/>
              </a:rPr>
              <a:t></a:t>
            </a:r>
            <a:endParaRPr lang="en-US" sz="3200" b="1" u="none" dirty="0">
              <a:solidFill>
                <a:srgbClr val="00B050"/>
              </a:solidFill>
            </a:endParaRPr>
          </a:p>
        </p:txBody>
      </p:sp>
      <p:sp>
        <p:nvSpPr>
          <p:cNvPr id="18" name="TextBox 17">
            <a:extLst>
              <a:ext uri="{FF2B5EF4-FFF2-40B4-BE49-F238E27FC236}">
                <a16:creationId xmlns:a16="http://schemas.microsoft.com/office/drawing/2014/main" id="{4BA0D458-C3FB-D51E-8CBE-D156B3AE11B6}"/>
              </a:ext>
            </a:extLst>
          </p:cNvPr>
          <p:cNvSpPr txBox="1"/>
          <p:nvPr/>
        </p:nvSpPr>
        <p:spPr>
          <a:xfrm flipH="1">
            <a:off x="4160982" y="3488825"/>
            <a:ext cx="533400" cy="584775"/>
          </a:xfrm>
          <a:prstGeom prst="rect">
            <a:avLst/>
          </a:prstGeom>
          <a:noFill/>
        </p:spPr>
        <p:txBody>
          <a:bodyPr wrap="square" rtlCol="0">
            <a:spAutoFit/>
          </a:bodyPr>
          <a:lstStyle/>
          <a:p>
            <a:r>
              <a:rPr lang="en-US" sz="3200" b="1" u="none" dirty="0">
                <a:solidFill>
                  <a:srgbClr val="00B050"/>
                </a:solidFill>
                <a:sym typeface="Wingdings" panose="05000000000000000000" pitchFamily="2" charset="2"/>
              </a:rPr>
              <a:t></a:t>
            </a:r>
            <a:endParaRPr lang="en-US" sz="3200" b="1" u="none" dirty="0">
              <a:solidFill>
                <a:srgbClr val="00B050"/>
              </a:solidFill>
            </a:endParaRPr>
          </a:p>
        </p:txBody>
      </p:sp>
      <p:sp>
        <p:nvSpPr>
          <p:cNvPr id="5" name="TextBox 4">
            <a:extLst>
              <a:ext uri="{FF2B5EF4-FFF2-40B4-BE49-F238E27FC236}">
                <a16:creationId xmlns:a16="http://schemas.microsoft.com/office/drawing/2014/main" id="{E791472E-98D5-72E1-4244-AE925B11ABD5}"/>
              </a:ext>
            </a:extLst>
          </p:cNvPr>
          <p:cNvSpPr txBox="1"/>
          <p:nvPr/>
        </p:nvSpPr>
        <p:spPr>
          <a:xfrm flipH="1">
            <a:off x="7620000" y="3136612"/>
            <a:ext cx="533400" cy="584775"/>
          </a:xfrm>
          <a:prstGeom prst="rect">
            <a:avLst/>
          </a:prstGeom>
          <a:noFill/>
        </p:spPr>
        <p:txBody>
          <a:bodyPr wrap="square" rtlCol="0">
            <a:spAutoFit/>
          </a:bodyPr>
          <a:lstStyle/>
          <a:p>
            <a:r>
              <a:rPr lang="en-US" sz="3200" b="1" u="none" dirty="0">
                <a:solidFill>
                  <a:srgbClr val="00B050"/>
                </a:solidFill>
                <a:sym typeface="Wingdings" panose="05000000000000000000" pitchFamily="2" charset="2"/>
              </a:rPr>
              <a:t></a:t>
            </a:r>
            <a:endParaRPr lang="en-US" sz="3200" b="1" u="none" dirty="0">
              <a:solidFill>
                <a:srgbClr val="00B050"/>
              </a:solidFill>
            </a:endParaRPr>
          </a:p>
        </p:txBody>
      </p:sp>
      <p:sp>
        <p:nvSpPr>
          <p:cNvPr id="2" name="TextBox 1">
            <a:extLst>
              <a:ext uri="{FF2B5EF4-FFF2-40B4-BE49-F238E27FC236}">
                <a16:creationId xmlns:a16="http://schemas.microsoft.com/office/drawing/2014/main" id="{11D3C01F-0BFB-9666-ED9C-9CB1A37DBC04}"/>
              </a:ext>
            </a:extLst>
          </p:cNvPr>
          <p:cNvSpPr txBox="1"/>
          <p:nvPr/>
        </p:nvSpPr>
        <p:spPr>
          <a:xfrm flipH="1">
            <a:off x="7979064" y="3136611"/>
            <a:ext cx="533400" cy="584775"/>
          </a:xfrm>
          <a:prstGeom prst="rect">
            <a:avLst/>
          </a:prstGeom>
          <a:noFill/>
        </p:spPr>
        <p:txBody>
          <a:bodyPr wrap="square" rtlCol="0">
            <a:spAutoFit/>
          </a:bodyPr>
          <a:lstStyle/>
          <a:p>
            <a:r>
              <a:rPr lang="en-US" sz="3200" b="1" u="none" dirty="0">
                <a:solidFill>
                  <a:srgbClr val="00B050"/>
                </a:solidFill>
                <a:sym typeface="Wingdings" panose="05000000000000000000" pitchFamily="2" charset="2"/>
              </a:rPr>
              <a:t>+</a:t>
            </a:r>
            <a:endParaRPr lang="en-US" sz="3200" b="1" u="none" dirty="0">
              <a:solidFill>
                <a:srgbClr val="00B050"/>
              </a:solidFill>
            </a:endParaRPr>
          </a:p>
        </p:txBody>
      </p:sp>
    </p:spTree>
    <p:extLst>
      <p:ext uri="{BB962C8B-B14F-4D97-AF65-F5344CB8AC3E}">
        <p14:creationId xmlns:p14="http://schemas.microsoft.com/office/powerpoint/2010/main" val="4113512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2ADD-85A0-7230-B169-C42B188B124F}"/>
              </a:ext>
            </a:extLst>
          </p:cNvPr>
          <p:cNvSpPr>
            <a:spLocks noGrp="1"/>
          </p:cNvSpPr>
          <p:nvPr>
            <p:ph type="title"/>
          </p:nvPr>
        </p:nvSpPr>
        <p:spPr>
          <a:xfrm>
            <a:off x="609600" y="457200"/>
            <a:ext cx="7924800" cy="549275"/>
          </a:xfrm>
        </p:spPr>
        <p:txBody>
          <a:bodyPr wrap="square" anchor="t">
            <a:normAutofit/>
          </a:bodyPr>
          <a:lstStyle/>
          <a:p>
            <a:r>
              <a:rPr lang="en-US" dirty="0"/>
              <a:t>Recruitment Update</a:t>
            </a:r>
          </a:p>
        </p:txBody>
      </p:sp>
      <p:sp>
        <p:nvSpPr>
          <p:cNvPr id="8" name="Content Placeholder 2">
            <a:extLst>
              <a:ext uri="{FF2B5EF4-FFF2-40B4-BE49-F238E27FC236}">
                <a16:creationId xmlns:a16="http://schemas.microsoft.com/office/drawing/2014/main" id="{A4A548EF-E479-588C-E84B-675B5368C68C}"/>
              </a:ext>
            </a:extLst>
          </p:cNvPr>
          <p:cNvSpPr>
            <a:spLocks noGrp="1"/>
          </p:cNvSpPr>
          <p:nvPr>
            <p:ph idx="1"/>
          </p:nvPr>
        </p:nvSpPr>
        <p:spPr>
          <a:xfrm>
            <a:off x="609600" y="1295400"/>
            <a:ext cx="8001000" cy="4525963"/>
          </a:xfrm>
        </p:spPr>
        <p:txBody>
          <a:bodyPr/>
          <a:lstStyle/>
          <a:p>
            <a:r>
              <a:rPr lang="en-US" dirty="0"/>
              <a:t>In Q2 of FY2022, 28 out of 95 CSHO positions in East and West Compliance (29.5%) were vacant.</a:t>
            </a:r>
          </a:p>
          <a:p>
            <a:endParaRPr lang="en-US" dirty="0"/>
          </a:p>
          <a:p>
            <a:r>
              <a:rPr lang="en-US" dirty="0"/>
              <a:t>In Q2 of FY2023, several CSHO positions were advertised as trainees.  No experience is required…just an applicable four-year degree, excellent verbal and written communication skills, and a sincere interest in the job.</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1341488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1F29-98E9-873D-B1B5-8F2FD705C13A}"/>
              </a:ext>
            </a:extLst>
          </p:cNvPr>
          <p:cNvSpPr>
            <a:spLocks noGrp="1"/>
          </p:cNvSpPr>
          <p:nvPr>
            <p:ph type="title"/>
          </p:nvPr>
        </p:nvSpPr>
        <p:spPr/>
        <p:txBody>
          <a:bodyPr/>
          <a:lstStyle/>
          <a:p>
            <a:r>
              <a:rPr lang="en-US" dirty="0"/>
              <a:t>Industrial Hygiene Trainees</a:t>
            </a:r>
          </a:p>
        </p:txBody>
      </p:sp>
      <p:pic>
        <p:nvPicPr>
          <p:cNvPr id="4" name="Picture 3">
            <a:extLst>
              <a:ext uri="{FF2B5EF4-FFF2-40B4-BE49-F238E27FC236}">
                <a16:creationId xmlns:a16="http://schemas.microsoft.com/office/drawing/2014/main" id="{B083D03A-BFA8-24ED-CBA5-66F85DB3A73A}"/>
              </a:ext>
            </a:extLst>
          </p:cNvPr>
          <p:cNvPicPr>
            <a:picLocks noChangeAspect="1"/>
          </p:cNvPicPr>
          <p:nvPr/>
        </p:nvPicPr>
        <p:blipFill rotWithShape="1">
          <a:blip r:embed="rId2"/>
          <a:srcRect l="22499" t="8831" r="53490" b="62382"/>
          <a:stretch/>
        </p:blipFill>
        <p:spPr>
          <a:xfrm>
            <a:off x="609600" y="1116300"/>
            <a:ext cx="7988566" cy="2693700"/>
          </a:xfrm>
          <a:prstGeom prst="rect">
            <a:avLst/>
          </a:prstGeom>
          <a:ln w="28575">
            <a:solidFill>
              <a:schemeClr val="tx1"/>
            </a:solidFill>
          </a:ln>
        </p:spPr>
      </p:pic>
      <p:pic>
        <p:nvPicPr>
          <p:cNvPr id="9" name="Picture 8">
            <a:extLst>
              <a:ext uri="{FF2B5EF4-FFF2-40B4-BE49-F238E27FC236}">
                <a16:creationId xmlns:a16="http://schemas.microsoft.com/office/drawing/2014/main" id="{D74D835F-79D9-5DB0-9D07-A77418FC3347}"/>
              </a:ext>
            </a:extLst>
          </p:cNvPr>
          <p:cNvPicPr>
            <a:picLocks noChangeAspect="1"/>
          </p:cNvPicPr>
          <p:nvPr/>
        </p:nvPicPr>
        <p:blipFill rotWithShape="1">
          <a:blip r:embed="rId3"/>
          <a:srcRect l="23334" t="44074" r="53333" b="33210"/>
          <a:stretch/>
        </p:blipFill>
        <p:spPr>
          <a:xfrm>
            <a:off x="765507" y="3887498"/>
            <a:ext cx="7676751" cy="2101972"/>
          </a:xfrm>
          <a:prstGeom prst="rect">
            <a:avLst/>
          </a:prstGeom>
          <a:ln w="28575">
            <a:solidFill>
              <a:schemeClr val="tx1"/>
            </a:solidFill>
          </a:ln>
        </p:spPr>
      </p:pic>
    </p:spTree>
    <p:extLst>
      <p:ext uri="{BB962C8B-B14F-4D97-AF65-F5344CB8AC3E}">
        <p14:creationId xmlns:p14="http://schemas.microsoft.com/office/powerpoint/2010/main" val="108553615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A446F-DACD-A0C3-F808-A112EEA80ECF}"/>
              </a:ext>
            </a:extLst>
          </p:cNvPr>
          <p:cNvSpPr>
            <a:spLocks noGrp="1"/>
          </p:cNvSpPr>
          <p:nvPr>
            <p:ph type="title"/>
          </p:nvPr>
        </p:nvSpPr>
        <p:spPr/>
        <p:txBody>
          <a:bodyPr/>
          <a:lstStyle/>
          <a:p>
            <a:r>
              <a:rPr lang="en-US" dirty="0"/>
              <a:t>Safety Officer Trainees</a:t>
            </a:r>
          </a:p>
        </p:txBody>
      </p:sp>
      <p:pic>
        <p:nvPicPr>
          <p:cNvPr id="4" name="Picture 3">
            <a:extLst>
              <a:ext uri="{FF2B5EF4-FFF2-40B4-BE49-F238E27FC236}">
                <a16:creationId xmlns:a16="http://schemas.microsoft.com/office/drawing/2014/main" id="{9E71CC11-D4D7-5027-38D7-F3D71911A135}"/>
              </a:ext>
            </a:extLst>
          </p:cNvPr>
          <p:cNvPicPr>
            <a:picLocks noChangeAspect="1"/>
          </p:cNvPicPr>
          <p:nvPr/>
        </p:nvPicPr>
        <p:blipFill rotWithShape="1">
          <a:blip r:embed="rId2"/>
          <a:srcRect l="22500" t="8519" r="53333" b="64815"/>
          <a:stretch/>
        </p:blipFill>
        <p:spPr>
          <a:xfrm>
            <a:off x="838200" y="1219200"/>
            <a:ext cx="7467600" cy="2317531"/>
          </a:xfrm>
          <a:prstGeom prst="rect">
            <a:avLst/>
          </a:prstGeom>
          <a:ln w="28575">
            <a:solidFill>
              <a:schemeClr val="tx1"/>
            </a:solidFill>
          </a:ln>
        </p:spPr>
      </p:pic>
      <p:pic>
        <p:nvPicPr>
          <p:cNvPr id="6" name="Picture 5">
            <a:extLst>
              <a:ext uri="{FF2B5EF4-FFF2-40B4-BE49-F238E27FC236}">
                <a16:creationId xmlns:a16="http://schemas.microsoft.com/office/drawing/2014/main" id="{0FE2DAB9-D35B-28EA-5590-AA4A960CFD1D}"/>
              </a:ext>
            </a:extLst>
          </p:cNvPr>
          <p:cNvPicPr>
            <a:picLocks noChangeAspect="1"/>
          </p:cNvPicPr>
          <p:nvPr/>
        </p:nvPicPr>
        <p:blipFill rotWithShape="1">
          <a:blip r:embed="rId3"/>
          <a:srcRect l="23333" t="44074" r="53333" b="32222"/>
          <a:stretch/>
        </p:blipFill>
        <p:spPr>
          <a:xfrm>
            <a:off x="704850" y="3749456"/>
            <a:ext cx="7734300" cy="2209800"/>
          </a:xfrm>
          <a:prstGeom prst="rect">
            <a:avLst/>
          </a:prstGeom>
          <a:ln w="28575">
            <a:solidFill>
              <a:schemeClr val="tx1"/>
            </a:solidFill>
          </a:ln>
        </p:spPr>
      </p:pic>
    </p:spTree>
    <p:extLst>
      <p:ext uri="{BB962C8B-B14F-4D97-AF65-F5344CB8AC3E}">
        <p14:creationId xmlns:p14="http://schemas.microsoft.com/office/powerpoint/2010/main" val="120910516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D775D9A-0CA3-51DE-F865-4A4920941CCD}"/>
              </a:ext>
            </a:extLst>
          </p:cNvPr>
          <p:cNvSpPr>
            <a:spLocks noGrp="1"/>
          </p:cNvSpPr>
          <p:nvPr>
            <p:ph type="title"/>
          </p:nvPr>
        </p:nvSpPr>
        <p:spPr>
          <a:xfrm>
            <a:off x="609600" y="457200"/>
            <a:ext cx="7924800" cy="549275"/>
          </a:xfrm>
        </p:spPr>
        <p:txBody>
          <a:bodyPr/>
          <a:lstStyle/>
          <a:p>
            <a:r>
              <a:rPr lang="en-US" dirty="0"/>
              <a:t>So…how’s it going?</a:t>
            </a:r>
          </a:p>
        </p:txBody>
      </p:sp>
      <p:sp>
        <p:nvSpPr>
          <p:cNvPr id="12" name="Content Placeholder 2">
            <a:extLst>
              <a:ext uri="{FF2B5EF4-FFF2-40B4-BE49-F238E27FC236}">
                <a16:creationId xmlns:a16="http://schemas.microsoft.com/office/drawing/2014/main" id="{E433D845-10FD-D6F7-DFAE-7B381FFE9E13}"/>
              </a:ext>
            </a:extLst>
          </p:cNvPr>
          <p:cNvSpPr>
            <a:spLocks noGrp="1"/>
          </p:cNvSpPr>
          <p:nvPr>
            <p:ph idx="1"/>
          </p:nvPr>
        </p:nvSpPr>
        <p:spPr>
          <a:xfrm>
            <a:off x="609600" y="1295400"/>
            <a:ext cx="8001000" cy="4525963"/>
          </a:xfrm>
        </p:spPr>
        <p:txBody>
          <a:bodyPr>
            <a:normAutofit fontScale="92500" lnSpcReduction="10000"/>
          </a:bodyPr>
          <a:lstStyle/>
          <a:p>
            <a:r>
              <a:rPr lang="en-US" dirty="0"/>
              <a:t>We’re moving in the right direction.</a:t>
            </a:r>
          </a:p>
          <a:p>
            <a:endParaRPr lang="en-US" dirty="0"/>
          </a:p>
          <a:p>
            <a:r>
              <a:rPr lang="en-US" dirty="0"/>
              <a:t>Trainee applicant pools are significantly better than the “fully qualified” pools from the past several years.</a:t>
            </a:r>
          </a:p>
          <a:p>
            <a:endParaRPr lang="en-US" dirty="0"/>
          </a:p>
          <a:p>
            <a:r>
              <a:rPr lang="en-US" dirty="0"/>
              <a:t>We’ve hired 11 new CSHOs since January 1</a:t>
            </a:r>
            <a:r>
              <a:rPr lang="en-US" baseline="30000" dirty="0"/>
              <a:t>st</a:t>
            </a:r>
            <a:r>
              <a:rPr lang="en-US" dirty="0"/>
              <a:t>, including two or three who have accepted but not yet started.</a:t>
            </a:r>
          </a:p>
          <a:p>
            <a:endParaRPr lang="en-US" dirty="0"/>
          </a:p>
          <a:p>
            <a:r>
              <a:rPr lang="en-US" dirty="0"/>
              <a:t>We still have 24 vacancies out of 95 positions (25.3%), so the work continues.</a:t>
            </a:r>
          </a:p>
          <a:p>
            <a:endParaRPr lang="en-US" dirty="0"/>
          </a:p>
          <a:p>
            <a:endParaRPr lang="en-US" dirty="0"/>
          </a:p>
        </p:txBody>
      </p:sp>
    </p:spTree>
    <p:extLst>
      <p:ext uri="{BB962C8B-B14F-4D97-AF65-F5344CB8AC3E}">
        <p14:creationId xmlns:p14="http://schemas.microsoft.com/office/powerpoint/2010/main" val="54529345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8B241-6968-328B-2628-BA9F1D1A45D8}"/>
              </a:ext>
            </a:extLst>
          </p:cNvPr>
          <p:cNvSpPr>
            <a:spLocks noGrp="1"/>
          </p:cNvSpPr>
          <p:nvPr>
            <p:ph type="title"/>
          </p:nvPr>
        </p:nvSpPr>
        <p:spPr/>
        <p:txBody>
          <a:bodyPr/>
          <a:lstStyle/>
          <a:p>
            <a:r>
              <a:rPr lang="en-US" dirty="0"/>
              <a:t>Questions?</a:t>
            </a:r>
          </a:p>
        </p:txBody>
      </p:sp>
      <p:pic>
        <p:nvPicPr>
          <p:cNvPr id="4" name="Picture 3">
            <a:extLst>
              <a:ext uri="{FF2B5EF4-FFF2-40B4-BE49-F238E27FC236}">
                <a16:creationId xmlns:a16="http://schemas.microsoft.com/office/drawing/2014/main" id="{C5C73F8E-7CB2-331E-73EA-CEB1F9D31E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796" y="2302390"/>
            <a:ext cx="5187337" cy="2269460"/>
          </a:xfrm>
          <a:prstGeom prst="rect">
            <a:avLst/>
          </a:prstGeom>
        </p:spPr>
      </p:pic>
      <p:sp>
        <p:nvSpPr>
          <p:cNvPr id="5" name="TextBox 4">
            <a:extLst>
              <a:ext uri="{FF2B5EF4-FFF2-40B4-BE49-F238E27FC236}">
                <a16:creationId xmlns:a16="http://schemas.microsoft.com/office/drawing/2014/main" id="{8C11B7EA-FF67-BF14-3B52-51926C5FF878}"/>
              </a:ext>
            </a:extLst>
          </p:cNvPr>
          <p:cNvSpPr txBox="1"/>
          <p:nvPr/>
        </p:nvSpPr>
        <p:spPr>
          <a:xfrm>
            <a:off x="4953000" y="4325629"/>
            <a:ext cx="3273333" cy="246221"/>
          </a:xfrm>
          <a:prstGeom prst="rect">
            <a:avLst/>
          </a:prstGeom>
          <a:noFill/>
        </p:spPr>
        <p:txBody>
          <a:bodyPr wrap="square" rtlCol="0">
            <a:spAutoFit/>
          </a:bodyPr>
          <a:lstStyle/>
          <a:p>
            <a:r>
              <a:rPr lang="en-US" sz="1000" b="1" u="none" dirty="0">
                <a:solidFill>
                  <a:srgbClr val="012D9A"/>
                </a:solidFill>
                <a:latin typeface="+mn-lt"/>
              </a:rPr>
              <a:t>Josh Dobson, Commissioner of Labor</a:t>
            </a:r>
          </a:p>
        </p:txBody>
      </p:sp>
    </p:spTree>
    <p:extLst>
      <p:ext uri="{BB962C8B-B14F-4D97-AF65-F5344CB8AC3E}">
        <p14:creationId xmlns:p14="http://schemas.microsoft.com/office/powerpoint/2010/main" val="2528931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E49D7BE-B2BB-5EDA-72EE-1B0B9EBBC3DB}"/>
              </a:ext>
            </a:extLst>
          </p:cNvPr>
          <p:cNvSpPr>
            <a:spLocks noGrp="1"/>
          </p:cNvSpPr>
          <p:nvPr>
            <p:ph type="title"/>
          </p:nvPr>
        </p:nvSpPr>
        <p:spPr>
          <a:xfrm>
            <a:off x="609600" y="457200"/>
            <a:ext cx="7924800" cy="549275"/>
          </a:xfrm>
        </p:spPr>
        <p:txBody>
          <a:bodyPr/>
          <a:lstStyle/>
          <a:p>
            <a:r>
              <a:rPr lang="en-US" dirty="0"/>
              <a:t>Strategic Plan Shout-Out</a:t>
            </a:r>
          </a:p>
        </p:txBody>
      </p:sp>
      <p:sp>
        <p:nvSpPr>
          <p:cNvPr id="15" name="Content Placeholder 2">
            <a:extLst>
              <a:ext uri="{FF2B5EF4-FFF2-40B4-BE49-F238E27FC236}">
                <a16:creationId xmlns:a16="http://schemas.microsoft.com/office/drawing/2014/main" id="{64F54FB4-7A2B-556A-FE19-3D8292253B6C}"/>
              </a:ext>
            </a:extLst>
          </p:cNvPr>
          <p:cNvSpPr>
            <a:spLocks noGrp="1"/>
          </p:cNvSpPr>
          <p:nvPr>
            <p:ph idx="1"/>
          </p:nvPr>
        </p:nvSpPr>
        <p:spPr>
          <a:xfrm>
            <a:off x="609600" y="1295401"/>
            <a:ext cx="7696200" cy="3733799"/>
          </a:xfrm>
        </p:spPr>
        <p:txBody>
          <a:bodyPr>
            <a:normAutofit fontScale="85000" lnSpcReduction="10000"/>
          </a:bodyPr>
          <a:lstStyle/>
          <a:p>
            <a:r>
              <a:rPr lang="en-US" dirty="0"/>
              <a:t>Sincere thanks to Targeting System Administrator Karen Padgett, who retired May 1, 2023, after 35.92 years of service to the State of NC.</a:t>
            </a:r>
          </a:p>
          <a:p>
            <a:endParaRPr lang="en-US" dirty="0"/>
          </a:p>
          <a:p>
            <a:r>
              <a:rPr lang="en-US" dirty="0"/>
              <a:t>Her outstanding work on the Strategic Plan, assignment targeting system, and OFIR report were invaluable to the OSHNC program and our efforts to ensure the safety and health of NC workers.</a:t>
            </a:r>
          </a:p>
          <a:p>
            <a:endParaRPr lang="en-US" dirty="0"/>
          </a:p>
          <a:p>
            <a:r>
              <a:rPr lang="en-US" dirty="0"/>
              <a:t>She will be missed!</a:t>
            </a:r>
          </a:p>
        </p:txBody>
      </p:sp>
      <p:pic>
        <p:nvPicPr>
          <p:cNvPr id="1028" name="Picture 4" descr="Karen Padgett">
            <a:extLst>
              <a:ext uri="{FF2B5EF4-FFF2-40B4-BE49-F238E27FC236}">
                <a16:creationId xmlns:a16="http://schemas.microsoft.com/office/drawing/2014/main" id="{FB1CD402-E2EC-8FED-7200-4C9A8614E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4038600"/>
            <a:ext cx="3581400" cy="2683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47435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C187D-3EAF-3948-1839-D914D47FC6BB}"/>
              </a:ext>
            </a:extLst>
          </p:cNvPr>
          <p:cNvSpPr>
            <a:spLocks noGrp="1"/>
          </p:cNvSpPr>
          <p:nvPr>
            <p:ph type="title"/>
          </p:nvPr>
        </p:nvSpPr>
        <p:spPr/>
        <p:txBody>
          <a:bodyPr/>
          <a:lstStyle/>
          <a:p>
            <a:r>
              <a:rPr lang="en-US" dirty="0"/>
              <a:t>Inspection Numbers FY18-22</a:t>
            </a:r>
          </a:p>
        </p:txBody>
      </p:sp>
      <p:sp>
        <p:nvSpPr>
          <p:cNvPr id="3" name="Content Placeholder 2">
            <a:extLst>
              <a:ext uri="{FF2B5EF4-FFF2-40B4-BE49-F238E27FC236}">
                <a16:creationId xmlns:a16="http://schemas.microsoft.com/office/drawing/2014/main" id="{F4B1ACDF-AA3F-3DA2-DC11-DE556A2666B9}"/>
              </a:ext>
            </a:extLst>
          </p:cNvPr>
          <p:cNvSpPr>
            <a:spLocks noGrp="1"/>
          </p:cNvSpPr>
          <p:nvPr>
            <p:ph idx="1"/>
          </p:nvPr>
        </p:nvSpPr>
        <p:spPr/>
        <p:txBody>
          <a:bodyPr>
            <a:normAutofit fontScale="92500" lnSpcReduction="10000"/>
          </a:bodyPr>
          <a:lstStyle/>
          <a:p>
            <a:r>
              <a:rPr lang="en-US" b="1" dirty="0"/>
              <a:t>Total Inspections: 11,651</a:t>
            </a:r>
          </a:p>
          <a:p>
            <a:endParaRPr lang="en-US" dirty="0"/>
          </a:p>
          <a:p>
            <a:r>
              <a:rPr lang="en-US" b="1" dirty="0"/>
              <a:t>Unprogrammed (Reactive) Inspections: 5344 (45.9%)</a:t>
            </a:r>
          </a:p>
          <a:p>
            <a:pPr lvl="1"/>
            <a:r>
              <a:rPr lang="en-US" dirty="0"/>
              <a:t>Fatalities: 329 (2.8%)</a:t>
            </a:r>
          </a:p>
          <a:p>
            <a:pPr lvl="1"/>
            <a:r>
              <a:rPr lang="en-US" dirty="0"/>
              <a:t>Complaints: 2442 (21%) </a:t>
            </a:r>
          </a:p>
          <a:p>
            <a:pPr lvl="1"/>
            <a:r>
              <a:rPr lang="en-US" dirty="0"/>
              <a:t>ER Reported Referrals: 454 (3.9%)</a:t>
            </a:r>
          </a:p>
          <a:p>
            <a:pPr lvl="1"/>
            <a:r>
              <a:rPr lang="en-US" dirty="0"/>
              <a:t>Referrals: 673 (5.8%)</a:t>
            </a:r>
          </a:p>
          <a:p>
            <a:pPr lvl="1"/>
            <a:r>
              <a:rPr lang="en-US" dirty="0"/>
              <a:t>Follow-ups 394 (3.4%)</a:t>
            </a:r>
          </a:p>
          <a:p>
            <a:pPr lvl="1"/>
            <a:r>
              <a:rPr lang="en-US" dirty="0"/>
              <a:t>Unprogrammed Related: 1034 (8.9%)</a:t>
            </a:r>
          </a:p>
          <a:p>
            <a:pPr lvl="1"/>
            <a:endParaRPr lang="en-US" dirty="0"/>
          </a:p>
          <a:p>
            <a:r>
              <a:rPr lang="en-US" b="1" dirty="0"/>
              <a:t>Programmed (Proactive) Inspections: 6305 (54.1%).</a:t>
            </a:r>
          </a:p>
          <a:p>
            <a:pPr lvl="1"/>
            <a:r>
              <a:rPr lang="en-US" dirty="0"/>
              <a:t>FY2022 had only 973 programmed inspections (49.7%).</a:t>
            </a:r>
          </a:p>
        </p:txBody>
      </p:sp>
    </p:spTree>
    <p:extLst>
      <p:ext uri="{BB962C8B-B14F-4D97-AF65-F5344CB8AC3E}">
        <p14:creationId xmlns:p14="http://schemas.microsoft.com/office/powerpoint/2010/main" val="375052923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C7BF0-4F03-2E4E-50FD-1B33D1D69D12}"/>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18D7F95E-3431-7785-56E0-2A7CF27AF44B}"/>
              </a:ext>
            </a:extLst>
          </p:cNvPr>
          <p:cNvPicPr>
            <a:picLocks noChangeAspect="1"/>
          </p:cNvPicPr>
          <p:nvPr/>
        </p:nvPicPr>
        <p:blipFill rotWithShape="1">
          <a:blip r:embed="rId2"/>
          <a:srcRect l="64306" t="34197" r="13749" b="8519"/>
          <a:stretch/>
        </p:blipFill>
        <p:spPr>
          <a:xfrm>
            <a:off x="1409700" y="1219200"/>
            <a:ext cx="6324600" cy="4643380"/>
          </a:xfrm>
          <a:prstGeom prst="rect">
            <a:avLst/>
          </a:prstGeom>
          <a:ln w="28575">
            <a:solidFill>
              <a:schemeClr val="tx1"/>
            </a:solidFill>
          </a:ln>
        </p:spPr>
      </p:pic>
    </p:spTree>
    <p:extLst>
      <p:ext uri="{BB962C8B-B14F-4D97-AF65-F5344CB8AC3E}">
        <p14:creationId xmlns:p14="http://schemas.microsoft.com/office/powerpoint/2010/main" val="87861510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33414-8A1E-A3BC-D586-2221E7E0656C}"/>
              </a:ext>
            </a:extLst>
          </p:cNvPr>
          <p:cNvSpPr>
            <a:spLocks noGrp="1"/>
          </p:cNvSpPr>
          <p:nvPr>
            <p:ph type="title"/>
          </p:nvPr>
        </p:nvSpPr>
        <p:spPr/>
        <p:txBody>
          <a:bodyPr/>
          <a:lstStyle/>
          <a:p>
            <a:r>
              <a:rPr lang="en-US" dirty="0"/>
              <a:t>Outcome Goals (FY 19-23)</a:t>
            </a:r>
          </a:p>
        </p:txBody>
      </p:sp>
      <p:pic>
        <p:nvPicPr>
          <p:cNvPr id="7" name="Picture 6">
            <a:extLst>
              <a:ext uri="{FF2B5EF4-FFF2-40B4-BE49-F238E27FC236}">
                <a16:creationId xmlns:a16="http://schemas.microsoft.com/office/drawing/2014/main" id="{E40B9B2F-1600-AC0B-BC4C-463F2D8A7F79}"/>
              </a:ext>
            </a:extLst>
          </p:cNvPr>
          <p:cNvPicPr>
            <a:picLocks noChangeAspect="1"/>
          </p:cNvPicPr>
          <p:nvPr/>
        </p:nvPicPr>
        <p:blipFill>
          <a:blip r:embed="rId2"/>
          <a:stretch>
            <a:fillRect/>
          </a:stretch>
        </p:blipFill>
        <p:spPr>
          <a:xfrm>
            <a:off x="122382" y="1447800"/>
            <a:ext cx="8991600" cy="3269962"/>
          </a:xfrm>
          <a:prstGeom prst="rect">
            <a:avLst/>
          </a:prstGeom>
        </p:spPr>
      </p:pic>
    </p:spTree>
    <p:extLst>
      <p:ext uri="{BB962C8B-B14F-4D97-AF65-F5344CB8AC3E}">
        <p14:creationId xmlns:p14="http://schemas.microsoft.com/office/powerpoint/2010/main" val="97221414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A5BD0-BE20-5804-A3F9-4ADEF3D79B65}"/>
              </a:ext>
            </a:extLst>
          </p:cNvPr>
          <p:cNvSpPr>
            <a:spLocks noGrp="1"/>
          </p:cNvSpPr>
          <p:nvPr>
            <p:ph type="title"/>
          </p:nvPr>
        </p:nvSpPr>
        <p:spPr/>
        <p:txBody>
          <a:bodyPr/>
          <a:lstStyle/>
          <a:p>
            <a:r>
              <a:rPr lang="en-US" dirty="0"/>
              <a:t>NCGS 95-136.1 – SEPs</a:t>
            </a:r>
          </a:p>
        </p:txBody>
      </p:sp>
      <p:sp>
        <p:nvSpPr>
          <p:cNvPr id="10" name="TextBox 9">
            <a:extLst>
              <a:ext uri="{FF2B5EF4-FFF2-40B4-BE49-F238E27FC236}">
                <a16:creationId xmlns:a16="http://schemas.microsoft.com/office/drawing/2014/main" id="{1A466FB6-E2B5-93C3-FE44-B9FFD07D53A4}"/>
              </a:ext>
            </a:extLst>
          </p:cNvPr>
          <p:cNvSpPr txBox="1"/>
          <p:nvPr/>
        </p:nvSpPr>
        <p:spPr>
          <a:xfrm>
            <a:off x="228600" y="1447800"/>
            <a:ext cx="8686800" cy="3785652"/>
          </a:xfrm>
          <a:prstGeom prst="rect">
            <a:avLst/>
          </a:prstGeom>
          <a:noFill/>
        </p:spPr>
        <p:txBody>
          <a:bodyPr wrap="square">
            <a:spAutoFit/>
          </a:bodyPr>
          <a:lstStyle/>
          <a:p>
            <a:r>
              <a:rPr lang="en-US" sz="1800" u="none" dirty="0"/>
              <a:t> </a:t>
            </a:r>
            <a:r>
              <a:rPr lang="en-US" sz="2000" u="none" dirty="0"/>
              <a:t>The Department shall develop and implement a special emphasis inspection program that targets for special emphasis inspection employers who:</a:t>
            </a:r>
          </a:p>
          <a:p>
            <a:endParaRPr lang="en-US" sz="2000" u="none" dirty="0"/>
          </a:p>
          <a:p>
            <a:r>
              <a:rPr lang="en-US" sz="2000" u="none" dirty="0"/>
              <a:t>(1)        Have a high rate of serious or willful violations of any standard, rule, order, or other requirement under this Article, or of regulations prescribed pursuant to the Federal Occupational Safety and Health Act of 1970, in a one-year period;</a:t>
            </a:r>
          </a:p>
          <a:p>
            <a:endParaRPr lang="en-US" sz="2000" u="none" dirty="0"/>
          </a:p>
          <a:p>
            <a:r>
              <a:rPr lang="en-US" sz="2000" u="none" dirty="0"/>
              <a:t>(2)        Have a high rate of work-related deaths, or a high rate of work-related serious injuries or illnesses, in a one-year period; or</a:t>
            </a:r>
          </a:p>
          <a:p>
            <a:endParaRPr lang="en-US" sz="2000" u="none" dirty="0"/>
          </a:p>
          <a:p>
            <a:r>
              <a:rPr lang="en-US" sz="2000" u="none" dirty="0"/>
              <a:t>(3)        Are engaged in a type of industry determined by the Department to be at high risk for serious or fatal work-related injuries or illnesses.</a:t>
            </a:r>
          </a:p>
        </p:txBody>
      </p:sp>
    </p:spTree>
    <p:extLst>
      <p:ext uri="{BB962C8B-B14F-4D97-AF65-F5344CB8AC3E}">
        <p14:creationId xmlns:p14="http://schemas.microsoft.com/office/powerpoint/2010/main" val="330261533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CD67-FD9F-E080-9AF0-A61CCE723805}"/>
              </a:ext>
            </a:extLst>
          </p:cNvPr>
          <p:cNvSpPr>
            <a:spLocks noGrp="1"/>
          </p:cNvSpPr>
          <p:nvPr>
            <p:ph type="title"/>
          </p:nvPr>
        </p:nvSpPr>
        <p:spPr/>
        <p:txBody>
          <a:bodyPr/>
          <a:lstStyle/>
          <a:p>
            <a:r>
              <a:rPr lang="en-US" dirty="0"/>
              <a:t>Reduction in Fatalities</a:t>
            </a:r>
          </a:p>
        </p:txBody>
      </p:sp>
      <p:pic>
        <p:nvPicPr>
          <p:cNvPr id="4" name="Picture 3">
            <a:extLst>
              <a:ext uri="{FF2B5EF4-FFF2-40B4-BE49-F238E27FC236}">
                <a16:creationId xmlns:a16="http://schemas.microsoft.com/office/drawing/2014/main" id="{6D3FA344-CB95-33CE-DEE6-24C18367B0E1}"/>
              </a:ext>
            </a:extLst>
          </p:cNvPr>
          <p:cNvPicPr>
            <a:picLocks noChangeAspect="1"/>
          </p:cNvPicPr>
          <p:nvPr/>
        </p:nvPicPr>
        <p:blipFill>
          <a:blip r:embed="rId2"/>
          <a:stretch>
            <a:fillRect/>
          </a:stretch>
        </p:blipFill>
        <p:spPr>
          <a:xfrm>
            <a:off x="134625" y="1503218"/>
            <a:ext cx="8874749" cy="1905000"/>
          </a:xfrm>
          <a:prstGeom prst="rect">
            <a:avLst/>
          </a:prstGeom>
        </p:spPr>
      </p:pic>
      <p:pic>
        <p:nvPicPr>
          <p:cNvPr id="5" name="Picture 4">
            <a:extLst>
              <a:ext uri="{FF2B5EF4-FFF2-40B4-BE49-F238E27FC236}">
                <a16:creationId xmlns:a16="http://schemas.microsoft.com/office/drawing/2014/main" id="{BB00FD50-7EFA-C8E0-A739-92C5660ED1F0}"/>
              </a:ext>
            </a:extLst>
          </p:cNvPr>
          <p:cNvPicPr>
            <a:picLocks noChangeAspect="1"/>
          </p:cNvPicPr>
          <p:nvPr/>
        </p:nvPicPr>
        <p:blipFill>
          <a:blip r:embed="rId3"/>
          <a:stretch>
            <a:fillRect/>
          </a:stretch>
        </p:blipFill>
        <p:spPr>
          <a:xfrm>
            <a:off x="134625" y="3810000"/>
            <a:ext cx="6852745" cy="800810"/>
          </a:xfrm>
          <a:prstGeom prst="rect">
            <a:avLst/>
          </a:prstGeom>
          <a:ln w="28575">
            <a:solidFill>
              <a:schemeClr val="tx1"/>
            </a:solidFill>
          </a:ln>
        </p:spPr>
      </p:pic>
      <p:pic>
        <p:nvPicPr>
          <p:cNvPr id="7" name="Picture 6">
            <a:extLst>
              <a:ext uri="{FF2B5EF4-FFF2-40B4-BE49-F238E27FC236}">
                <a16:creationId xmlns:a16="http://schemas.microsoft.com/office/drawing/2014/main" id="{EBC30A34-30CB-FAC8-1792-1A8C8F9C2140}"/>
              </a:ext>
            </a:extLst>
          </p:cNvPr>
          <p:cNvPicPr>
            <a:picLocks noChangeAspect="1"/>
          </p:cNvPicPr>
          <p:nvPr/>
        </p:nvPicPr>
        <p:blipFill>
          <a:blip r:embed="rId4"/>
          <a:stretch>
            <a:fillRect/>
          </a:stretch>
        </p:blipFill>
        <p:spPr>
          <a:xfrm>
            <a:off x="1752600" y="5012592"/>
            <a:ext cx="7104993" cy="755374"/>
          </a:xfrm>
          <a:prstGeom prst="rect">
            <a:avLst/>
          </a:prstGeom>
          <a:ln w="28575">
            <a:solidFill>
              <a:schemeClr val="tx1"/>
            </a:solidFill>
          </a:ln>
        </p:spPr>
      </p:pic>
    </p:spTree>
    <p:extLst>
      <p:ext uri="{BB962C8B-B14F-4D97-AF65-F5344CB8AC3E}">
        <p14:creationId xmlns:p14="http://schemas.microsoft.com/office/powerpoint/2010/main" val="252002627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DF3ED-A296-3F60-87E1-392103BF66EB}"/>
              </a:ext>
            </a:extLst>
          </p:cNvPr>
          <p:cNvSpPr>
            <a:spLocks noGrp="1"/>
          </p:cNvSpPr>
          <p:nvPr>
            <p:ph type="title"/>
          </p:nvPr>
        </p:nvSpPr>
        <p:spPr/>
        <p:txBody>
          <a:bodyPr/>
          <a:lstStyle/>
          <a:p>
            <a:r>
              <a:rPr lang="en-US" dirty="0"/>
              <a:t>Injury/Illness Reductions</a:t>
            </a:r>
          </a:p>
        </p:txBody>
      </p:sp>
      <p:pic>
        <p:nvPicPr>
          <p:cNvPr id="4" name="Picture 3">
            <a:extLst>
              <a:ext uri="{FF2B5EF4-FFF2-40B4-BE49-F238E27FC236}">
                <a16:creationId xmlns:a16="http://schemas.microsoft.com/office/drawing/2014/main" id="{D745EE41-3B0C-C755-BC14-0442C8D02A5D}"/>
              </a:ext>
            </a:extLst>
          </p:cNvPr>
          <p:cNvPicPr>
            <a:picLocks noChangeAspect="1"/>
          </p:cNvPicPr>
          <p:nvPr/>
        </p:nvPicPr>
        <p:blipFill>
          <a:blip r:embed="rId2"/>
          <a:stretch>
            <a:fillRect/>
          </a:stretch>
        </p:blipFill>
        <p:spPr>
          <a:xfrm>
            <a:off x="952500" y="1143000"/>
            <a:ext cx="7239000" cy="4782034"/>
          </a:xfrm>
          <a:prstGeom prst="rect">
            <a:avLst/>
          </a:prstGeom>
        </p:spPr>
      </p:pic>
    </p:spTree>
    <p:extLst>
      <p:ext uri="{BB962C8B-B14F-4D97-AF65-F5344CB8AC3E}">
        <p14:creationId xmlns:p14="http://schemas.microsoft.com/office/powerpoint/2010/main" val="3552108614"/>
      </p:ext>
    </p:extLst>
  </p:cSld>
  <p:clrMapOvr>
    <a:masterClrMapping/>
  </p:clrMapOvr>
  <p:transition/>
</p:sld>
</file>

<file path=ppt/theme/theme1.xml><?xml version="1.0" encoding="utf-8"?>
<a:theme xmlns:a="http://schemas.openxmlformats.org/drawingml/2006/main" name="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32713</TotalTime>
  <Pages>1</Pages>
  <Words>1169</Words>
  <Application>Microsoft Office PowerPoint</Application>
  <PresentationFormat>Letter Paper (8.5x11 in)</PresentationFormat>
  <Paragraphs>146</Paragraphs>
  <Slides>26</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2" baseType="lpstr">
      <vt:lpstr>Arial</vt:lpstr>
      <vt:lpstr>Symbol</vt:lpstr>
      <vt:lpstr>Times New Roman</vt:lpstr>
      <vt:lpstr>Wingdings</vt:lpstr>
      <vt:lpstr>NCDOL  Standard</vt:lpstr>
      <vt:lpstr>Worksheet</vt:lpstr>
      <vt:lpstr>OSHNC Updates Five-Year Strategic Plan and Recruiting Efforts</vt:lpstr>
      <vt:lpstr>OSH Division Strategic Management Plan</vt:lpstr>
      <vt:lpstr>Strategic Plan Shout-Out</vt:lpstr>
      <vt:lpstr>Inspection Numbers FY18-22</vt:lpstr>
      <vt:lpstr>PowerPoint Presentation</vt:lpstr>
      <vt:lpstr>Outcome Goals (FY 19-23)</vt:lpstr>
      <vt:lpstr>NCGS 95-136.1 – SEPs</vt:lpstr>
      <vt:lpstr>Reduction in Fatalities</vt:lpstr>
      <vt:lpstr>Injury/Illness Reductions</vt:lpstr>
      <vt:lpstr>Injury/Illness Reductions</vt:lpstr>
      <vt:lpstr>Strategic Plan…Planning</vt:lpstr>
      <vt:lpstr>Inspection Data: FY18-22</vt:lpstr>
      <vt:lpstr>Construction &amp; Tree Felling</vt:lpstr>
      <vt:lpstr>Grocery &amp; Long-Term Care SEPs</vt:lpstr>
      <vt:lpstr>Health Hazards, Food, &amp; Amputations</vt:lpstr>
      <vt:lpstr>We Look at DART Rates</vt:lpstr>
      <vt:lpstr>PowerPoint Presentation</vt:lpstr>
      <vt:lpstr>Decisions for FY24-28 Strategic Plan</vt:lpstr>
      <vt:lpstr>Grocery &amp; Product Merchant Wholesalers</vt:lpstr>
      <vt:lpstr>Decisions for FY24-28 Strategic Plan</vt:lpstr>
      <vt:lpstr>Decisions for FY24-28 Strategic Plan</vt:lpstr>
      <vt:lpstr>Recruitment Update</vt:lpstr>
      <vt:lpstr>Industrial Hygiene Trainees</vt:lpstr>
      <vt:lpstr>Safety Officer Trainees</vt:lpstr>
      <vt:lpstr>So…how’s it going?</vt:lpstr>
      <vt:lpstr>Questions?</vt:lpstr>
    </vt:vector>
  </TitlesOfParts>
  <Manager>Standards Review By Bobby Davis</Manager>
  <Company>NC OSH/ETTA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Powered Industrial Trucks (29 DFR 1910.178)</dc:title>
  <dc:subject>For Web and Leader Led Training</dc:subject>
  <dc:creator>Bob O'Neal</dc:creator>
  <cp:keywords>Review by Standards Supervisor:2-24-2010</cp:keywords>
  <dc:description>WLagoe reviewed: 032010</dc:description>
  <cp:lastModifiedBy>Paul Sullivan</cp:lastModifiedBy>
  <cp:revision>2875</cp:revision>
  <cp:lastPrinted>2017-10-12T19:56:12Z</cp:lastPrinted>
  <dcterms:created xsi:type="dcterms:W3CDTF">2001-05-15T12:53:32Z</dcterms:created>
  <dcterms:modified xsi:type="dcterms:W3CDTF">2023-05-01T16:04:13Z</dcterms:modified>
  <cp:category>Format Review by Andy on 12-30-08</cp:category>
</cp:coreProperties>
</file>