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1"/>
  </p:notesMasterIdLst>
  <p:handoutMasterIdLst>
    <p:handoutMasterId r:id="rId52"/>
  </p:handoutMasterIdLst>
  <p:sldIdLst>
    <p:sldId id="342" r:id="rId2"/>
    <p:sldId id="375" r:id="rId3"/>
    <p:sldId id="722" r:id="rId4"/>
    <p:sldId id="728" r:id="rId5"/>
    <p:sldId id="729" r:id="rId6"/>
    <p:sldId id="723" r:id="rId7"/>
    <p:sldId id="730" r:id="rId8"/>
    <p:sldId id="725" r:id="rId9"/>
    <p:sldId id="731" r:id="rId10"/>
    <p:sldId id="732" r:id="rId11"/>
    <p:sldId id="733" r:id="rId12"/>
    <p:sldId id="727" r:id="rId13"/>
    <p:sldId id="705" r:id="rId14"/>
    <p:sldId id="707" r:id="rId15"/>
    <p:sldId id="708" r:id="rId16"/>
    <p:sldId id="709" r:id="rId17"/>
    <p:sldId id="710" r:id="rId18"/>
    <p:sldId id="676" r:id="rId19"/>
    <p:sldId id="737" r:id="rId20"/>
    <p:sldId id="736" r:id="rId21"/>
    <p:sldId id="738" r:id="rId22"/>
    <p:sldId id="739" r:id="rId23"/>
    <p:sldId id="740" r:id="rId24"/>
    <p:sldId id="711" r:id="rId25"/>
    <p:sldId id="726" r:id="rId26"/>
    <p:sldId id="741" r:id="rId27"/>
    <p:sldId id="734" r:id="rId28"/>
    <p:sldId id="742" r:id="rId29"/>
    <p:sldId id="743" r:id="rId30"/>
    <p:sldId id="744" r:id="rId31"/>
    <p:sldId id="745" r:id="rId32"/>
    <p:sldId id="746" r:id="rId33"/>
    <p:sldId id="748" r:id="rId34"/>
    <p:sldId id="747" r:id="rId35"/>
    <p:sldId id="712" r:id="rId36"/>
    <p:sldId id="713" r:id="rId37"/>
    <p:sldId id="714" r:id="rId38"/>
    <p:sldId id="715" r:id="rId39"/>
    <p:sldId id="716" r:id="rId40"/>
    <p:sldId id="717" r:id="rId41"/>
    <p:sldId id="718" r:id="rId42"/>
    <p:sldId id="719" r:id="rId43"/>
    <p:sldId id="749" r:id="rId44"/>
    <p:sldId id="751" r:id="rId45"/>
    <p:sldId id="752" r:id="rId46"/>
    <p:sldId id="720" r:id="rId47"/>
    <p:sldId id="750" r:id="rId48"/>
    <p:sldId id="753" r:id="rId49"/>
    <p:sldId id="704" r:id="rId50"/>
  </p:sldIdLst>
  <p:sldSz cx="9144000" cy="6858000" type="letter"/>
  <p:notesSz cx="7010400" cy="9296400"/>
  <p:defaultTextStyle>
    <a:defPPr>
      <a:defRPr lang="en-US"/>
    </a:defPPr>
    <a:lvl1pPr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5pPr>
    <a:lvl6pPr marL="2286000" algn="l" defTabSz="914400" rtl="0" eaLnBrk="1" latinLnBrk="0" hangingPunct="1">
      <a:defRPr sz="3600" u="sng" kern="1200">
        <a:solidFill>
          <a:schemeClr val="tx1"/>
        </a:solidFill>
        <a:latin typeface="Times New Roman" panose="02020603050405020304" pitchFamily="18" charset="0"/>
        <a:ea typeface="+mn-ea"/>
        <a:cs typeface="+mn-cs"/>
      </a:defRPr>
    </a:lvl6pPr>
    <a:lvl7pPr marL="2743200" algn="l" defTabSz="914400" rtl="0" eaLnBrk="1" latinLnBrk="0" hangingPunct="1">
      <a:defRPr sz="3600" u="sng" kern="1200">
        <a:solidFill>
          <a:schemeClr val="tx1"/>
        </a:solidFill>
        <a:latin typeface="Times New Roman" panose="02020603050405020304" pitchFamily="18" charset="0"/>
        <a:ea typeface="+mn-ea"/>
        <a:cs typeface="+mn-cs"/>
      </a:defRPr>
    </a:lvl7pPr>
    <a:lvl8pPr marL="3200400" algn="l" defTabSz="914400" rtl="0" eaLnBrk="1" latinLnBrk="0" hangingPunct="1">
      <a:defRPr sz="3600" u="sng" kern="1200">
        <a:solidFill>
          <a:schemeClr val="tx1"/>
        </a:solidFill>
        <a:latin typeface="Times New Roman" panose="02020603050405020304" pitchFamily="18" charset="0"/>
        <a:ea typeface="+mn-ea"/>
        <a:cs typeface="+mn-cs"/>
      </a:defRPr>
    </a:lvl8pPr>
    <a:lvl9pPr marL="3657600" algn="l" defTabSz="914400" rtl="0" eaLnBrk="1" latinLnBrk="0" hangingPunct="1">
      <a:defRPr sz="3600" u="sng"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012D9A"/>
    <a:srgbClr val="FF9900"/>
    <a:srgbClr val="008000"/>
    <a:srgbClr val="33CC33"/>
    <a:srgbClr val="000000"/>
    <a:srgbClr val="FFFFFF"/>
    <a:srgbClr val="FF00FF"/>
    <a:srgbClr val="FFFF66"/>
    <a:srgbClr val="9100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C56F14-4148-44EF-8EA6-E1FE5659469E}" v="146" dt="2023-05-01T01:00:40.8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754" autoAdjust="0"/>
    <p:restoredTop sz="95401" autoAdjust="0"/>
  </p:normalViewPr>
  <p:slideViewPr>
    <p:cSldViewPr>
      <p:cViewPr varScale="1">
        <p:scale>
          <a:sx n="76" d="100"/>
          <a:sy n="76" d="100"/>
        </p:scale>
        <p:origin x="978"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4099"/>
    </p:cViewPr>
  </p:sorterViewPr>
  <p:notesViewPr>
    <p:cSldViewPr>
      <p:cViewPr varScale="1">
        <p:scale>
          <a:sx n="57" d="100"/>
          <a:sy n="57" d="100"/>
        </p:scale>
        <p:origin x="3024" y="78"/>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Sullivan" userId="33229e4a0ff70cfa" providerId="LiveId" clId="{10C56F14-4148-44EF-8EA6-E1FE5659469E}"/>
    <pc:docChg chg="undo custSel addSld delSld modSld sldOrd modMainMaster modNotesMaster modHandout">
      <pc:chgData name="Paul Sullivan" userId="33229e4a0ff70cfa" providerId="LiveId" clId="{10C56F14-4148-44EF-8EA6-E1FE5659469E}" dt="2023-05-01T01:00:40.828" v="10400"/>
      <pc:docMkLst>
        <pc:docMk/>
      </pc:docMkLst>
      <pc:sldChg chg="del">
        <pc:chgData name="Paul Sullivan" userId="33229e4a0ff70cfa" providerId="LiveId" clId="{10C56F14-4148-44EF-8EA6-E1FE5659469E}" dt="2023-04-24T16:20:26.377" v="0" actId="47"/>
        <pc:sldMkLst>
          <pc:docMk/>
          <pc:sldMk cId="338524395" sldId="257"/>
        </pc:sldMkLst>
      </pc:sldChg>
      <pc:sldChg chg="del">
        <pc:chgData name="Paul Sullivan" userId="33229e4a0ff70cfa" providerId="LiveId" clId="{10C56F14-4148-44EF-8EA6-E1FE5659469E}" dt="2023-04-24T16:20:26.377" v="0" actId="47"/>
        <pc:sldMkLst>
          <pc:docMk/>
          <pc:sldMk cId="3383575117" sldId="258"/>
        </pc:sldMkLst>
      </pc:sldChg>
      <pc:sldChg chg="del">
        <pc:chgData name="Paul Sullivan" userId="33229e4a0ff70cfa" providerId="LiveId" clId="{10C56F14-4148-44EF-8EA6-E1FE5659469E}" dt="2023-04-24T16:20:26.377" v="0" actId="47"/>
        <pc:sldMkLst>
          <pc:docMk/>
          <pc:sldMk cId="3485807296" sldId="259"/>
        </pc:sldMkLst>
      </pc:sldChg>
      <pc:sldChg chg="del">
        <pc:chgData name="Paul Sullivan" userId="33229e4a0ff70cfa" providerId="LiveId" clId="{10C56F14-4148-44EF-8EA6-E1FE5659469E}" dt="2023-04-24T16:20:26.377" v="0" actId="47"/>
        <pc:sldMkLst>
          <pc:docMk/>
          <pc:sldMk cId="3244607452" sldId="260"/>
        </pc:sldMkLst>
      </pc:sldChg>
      <pc:sldChg chg="del">
        <pc:chgData name="Paul Sullivan" userId="33229e4a0ff70cfa" providerId="LiveId" clId="{10C56F14-4148-44EF-8EA6-E1FE5659469E}" dt="2023-04-24T16:20:26.377" v="0" actId="47"/>
        <pc:sldMkLst>
          <pc:docMk/>
          <pc:sldMk cId="521679708" sldId="262"/>
        </pc:sldMkLst>
      </pc:sldChg>
      <pc:sldChg chg="del">
        <pc:chgData name="Paul Sullivan" userId="33229e4a0ff70cfa" providerId="LiveId" clId="{10C56F14-4148-44EF-8EA6-E1FE5659469E}" dt="2023-04-24T16:20:26.377" v="0" actId="47"/>
        <pc:sldMkLst>
          <pc:docMk/>
          <pc:sldMk cId="1078169800" sldId="263"/>
        </pc:sldMkLst>
      </pc:sldChg>
      <pc:sldChg chg="del">
        <pc:chgData name="Paul Sullivan" userId="33229e4a0ff70cfa" providerId="LiveId" clId="{10C56F14-4148-44EF-8EA6-E1FE5659469E}" dt="2023-04-24T16:20:26.377" v="0" actId="47"/>
        <pc:sldMkLst>
          <pc:docMk/>
          <pc:sldMk cId="3971506390" sldId="264"/>
        </pc:sldMkLst>
      </pc:sldChg>
      <pc:sldChg chg="del">
        <pc:chgData name="Paul Sullivan" userId="33229e4a0ff70cfa" providerId="LiveId" clId="{10C56F14-4148-44EF-8EA6-E1FE5659469E}" dt="2023-04-24T16:20:26.377" v="0" actId="47"/>
        <pc:sldMkLst>
          <pc:docMk/>
          <pc:sldMk cId="4215354426" sldId="266"/>
        </pc:sldMkLst>
      </pc:sldChg>
      <pc:sldChg chg="del">
        <pc:chgData name="Paul Sullivan" userId="33229e4a0ff70cfa" providerId="LiveId" clId="{10C56F14-4148-44EF-8EA6-E1FE5659469E}" dt="2023-04-24T16:20:26.377" v="0" actId="47"/>
        <pc:sldMkLst>
          <pc:docMk/>
          <pc:sldMk cId="2545289291" sldId="267"/>
        </pc:sldMkLst>
      </pc:sldChg>
      <pc:sldChg chg="modSp mod modNotes">
        <pc:chgData name="Paul Sullivan" userId="33229e4a0ff70cfa" providerId="LiveId" clId="{10C56F14-4148-44EF-8EA6-E1FE5659469E}" dt="2023-05-01T00:59:36.715" v="10396"/>
        <pc:sldMkLst>
          <pc:docMk/>
          <pc:sldMk cId="2344301757" sldId="342"/>
        </pc:sldMkLst>
        <pc:spChg chg="mod">
          <ac:chgData name="Paul Sullivan" userId="33229e4a0ff70cfa" providerId="LiveId" clId="{10C56F14-4148-44EF-8EA6-E1FE5659469E}" dt="2023-05-01T00:59:36.715" v="10396"/>
          <ac:spMkLst>
            <pc:docMk/>
            <pc:sldMk cId="2344301757" sldId="342"/>
            <ac:spMk id="2" creationId="{83CC1676-E87F-4D3F-A4AD-9E53BABFA84F}"/>
          </ac:spMkLst>
        </pc:spChg>
        <pc:spChg chg="mod">
          <ac:chgData name="Paul Sullivan" userId="33229e4a0ff70cfa" providerId="LiveId" clId="{10C56F14-4148-44EF-8EA6-E1FE5659469E}" dt="2023-05-01T00:59:36.715" v="10396"/>
          <ac:spMkLst>
            <pc:docMk/>
            <pc:sldMk cId="2344301757" sldId="342"/>
            <ac:spMk id="4" creationId="{00000000-0000-0000-0000-000000000000}"/>
          </ac:spMkLst>
        </pc:spChg>
        <pc:spChg chg="mod">
          <ac:chgData name="Paul Sullivan" userId="33229e4a0ff70cfa" providerId="LiveId" clId="{10C56F14-4148-44EF-8EA6-E1FE5659469E}" dt="2023-05-01T00:59:36.715" v="10396"/>
          <ac:spMkLst>
            <pc:docMk/>
            <pc:sldMk cId="2344301757" sldId="342"/>
            <ac:spMk id="3074" creationId="{00000000-0000-0000-0000-000000000000}"/>
          </ac:spMkLst>
        </pc:spChg>
        <pc:picChg chg="mod">
          <ac:chgData name="Paul Sullivan" userId="33229e4a0ff70cfa" providerId="LiveId" clId="{10C56F14-4148-44EF-8EA6-E1FE5659469E}" dt="2023-05-01T00:59:36.715" v="10396"/>
          <ac:picMkLst>
            <pc:docMk/>
            <pc:sldMk cId="2344301757" sldId="342"/>
            <ac:picMk id="3" creationId="{274A610E-F900-4F24-9A65-6892A7A18EF0}"/>
          </ac:picMkLst>
        </pc:picChg>
      </pc:sldChg>
      <pc:sldChg chg="modSp mod">
        <pc:chgData name="Paul Sullivan" userId="33229e4a0ff70cfa" providerId="LiveId" clId="{10C56F14-4148-44EF-8EA6-E1FE5659469E}" dt="2023-05-01T00:59:36.715" v="10396"/>
        <pc:sldMkLst>
          <pc:docMk/>
          <pc:sldMk cId="1816384562" sldId="375"/>
        </pc:sldMkLst>
        <pc:spChg chg="mod">
          <ac:chgData name="Paul Sullivan" userId="33229e4a0ff70cfa" providerId="LiveId" clId="{10C56F14-4148-44EF-8EA6-E1FE5659469E}" dt="2023-05-01T00:59:36.715" v="10396"/>
          <ac:spMkLst>
            <pc:docMk/>
            <pc:sldMk cId="1816384562" sldId="375"/>
            <ac:spMk id="2" creationId="{9E1EF5D8-031A-8B4A-8790-E25E934870E4}"/>
          </ac:spMkLst>
        </pc:spChg>
        <pc:spChg chg="mod">
          <ac:chgData name="Paul Sullivan" userId="33229e4a0ff70cfa" providerId="LiveId" clId="{10C56F14-4148-44EF-8EA6-E1FE5659469E}" dt="2023-05-01T00:59:36.715" v="10396"/>
          <ac:spMkLst>
            <pc:docMk/>
            <pc:sldMk cId="1816384562" sldId="375"/>
            <ac:spMk id="3" creationId="{2FCA56F2-9524-6242-8E6F-61C7AC72F53D}"/>
          </ac:spMkLst>
        </pc:spChg>
      </pc:sldChg>
      <pc:sldChg chg="del">
        <pc:chgData name="Paul Sullivan" userId="33229e4a0ff70cfa" providerId="LiveId" clId="{10C56F14-4148-44EF-8EA6-E1FE5659469E}" dt="2023-04-24T16:20:26.377" v="0" actId="47"/>
        <pc:sldMkLst>
          <pc:docMk/>
          <pc:sldMk cId="2311617520" sldId="390"/>
        </pc:sldMkLst>
      </pc:sldChg>
      <pc:sldChg chg="del">
        <pc:chgData name="Paul Sullivan" userId="33229e4a0ff70cfa" providerId="LiveId" clId="{10C56F14-4148-44EF-8EA6-E1FE5659469E}" dt="2023-04-24T16:20:26.377" v="0" actId="47"/>
        <pc:sldMkLst>
          <pc:docMk/>
          <pc:sldMk cId="1529246003" sldId="391"/>
        </pc:sldMkLst>
      </pc:sldChg>
      <pc:sldChg chg="del">
        <pc:chgData name="Paul Sullivan" userId="33229e4a0ff70cfa" providerId="LiveId" clId="{10C56F14-4148-44EF-8EA6-E1FE5659469E}" dt="2023-04-24T16:20:26.377" v="0" actId="47"/>
        <pc:sldMkLst>
          <pc:docMk/>
          <pc:sldMk cId="474851766" sldId="398"/>
        </pc:sldMkLst>
      </pc:sldChg>
      <pc:sldChg chg="del">
        <pc:chgData name="Paul Sullivan" userId="33229e4a0ff70cfa" providerId="LiveId" clId="{10C56F14-4148-44EF-8EA6-E1FE5659469E}" dt="2023-04-24T16:20:26.377" v="0" actId="47"/>
        <pc:sldMkLst>
          <pc:docMk/>
          <pc:sldMk cId="3429317384" sldId="402"/>
        </pc:sldMkLst>
      </pc:sldChg>
      <pc:sldChg chg="del">
        <pc:chgData name="Paul Sullivan" userId="33229e4a0ff70cfa" providerId="LiveId" clId="{10C56F14-4148-44EF-8EA6-E1FE5659469E}" dt="2023-04-24T16:20:26.377" v="0" actId="47"/>
        <pc:sldMkLst>
          <pc:docMk/>
          <pc:sldMk cId="3588701911" sldId="413"/>
        </pc:sldMkLst>
      </pc:sldChg>
      <pc:sldChg chg="del">
        <pc:chgData name="Paul Sullivan" userId="33229e4a0ff70cfa" providerId="LiveId" clId="{10C56F14-4148-44EF-8EA6-E1FE5659469E}" dt="2023-04-24T16:20:26.377" v="0" actId="47"/>
        <pc:sldMkLst>
          <pc:docMk/>
          <pc:sldMk cId="1569270924" sldId="416"/>
        </pc:sldMkLst>
      </pc:sldChg>
      <pc:sldChg chg="del">
        <pc:chgData name="Paul Sullivan" userId="33229e4a0ff70cfa" providerId="LiveId" clId="{10C56F14-4148-44EF-8EA6-E1FE5659469E}" dt="2023-04-24T16:20:26.377" v="0" actId="47"/>
        <pc:sldMkLst>
          <pc:docMk/>
          <pc:sldMk cId="1643725836" sldId="420"/>
        </pc:sldMkLst>
      </pc:sldChg>
      <pc:sldChg chg="ord modTransition">
        <pc:chgData name="Paul Sullivan" userId="33229e4a0ff70cfa" providerId="LiveId" clId="{10C56F14-4148-44EF-8EA6-E1FE5659469E}" dt="2023-05-01T00:33:49.616" v="10244"/>
        <pc:sldMkLst>
          <pc:docMk/>
          <pc:sldMk cId="678157486" sldId="676"/>
        </pc:sldMkLst>
      </pc:sldChg>
      <pc:sldChg chg="del">
        <pc:chgData name="Paul Sullivan" userId="33229e4a0ff70cfa" providerId="LiveId" clId="{10C56F14-4148-44EF-8EA6-E1FE5659469E}" dt="2023-04-24T16:20:26.377" v="0" actId="47"/>
        <pc:sldMkLst>
          <pc:docMk/>
          <pc:sldMk cId="3020607409" sldId="677"/>
        </pc:sldMkLst>
      </pc:sldChg>
      <pc:sldChg chg="del">
        <pc:chgData name="Paul Sullivan" userId="33229e4a0ff70cfa" providerId="LiveId" clId="{10C56F14-4148-44EF-8EA6-E1FE5659469E}" dt="2023-04-24T16:20:26.377" v="0" actId="47"/>
        <pc:sldMkLst>
          <pc:docMk/>
          <pc:sldMk cId="2154438612" sldId="678"/>
        </pc:sldMkLst>
      </pc:sldChg>
      <pc:sldChg chg="del">
        <pc:chgData name="Paul Sullivan" userId="33229e4a0ff70cfa" providerId="LiveId" clId="{10C56F14-4148-44EF-8EA6-E1FE5659469E}" dt="2023-04-24T16:20:26.377" v="0" actId="47"/>
        <pc:sldMkLst>
          <pc:docMk/>
          <pc:sldMk cId="1579117979" sldId="679"/>
        </pc:sldMkLst>
      </pc:sldChg>
      <pc:sldChg chg="del">
        <pc:chgData name="Paul Sullivan" userId="33229e4a0ff70cfa" providerId="LiveId" clId="{10C56F14-4148-44EF-8EA6-E1FE5659469E}" dt="2023-04-24T16:20:26.377" v="0" actId="47"/>
        <pc:sldMkLst>
          <pc:docMk/>
          <pc:sldMk cId="3534174251" sldId="682"/>
        </pc:sldMkLst>
      </pc:sldChg>
      <pc:sldChg chg="del">
        <pc:chgData name="Paul Sullivan" userId="33229e4a0ff70cfa" providerId="LiveId" clId="{10C56F14-4148-44EF-8EA6-E1FE5659469E}" dt="2023-04-24T16:20:26.377" v="0" actId="47"/>
        <pc:sldMkLst>
          <pc:docMk/>
          <pc:sldMk cId="1548784182" sldId="683"/>
        </pc:sldMkLst>
      </pc:sldChg>
      <pc:sldChg chg="del">
        <pc:chgData name="Paul Sullivan" userId="33229e4a0ff70cfa" providerId="LiveId" clId="{10C56F14-4148-44EF-8EA6-E1FE5659469E}" dt="2023-04-24T16:20:26.377" v="0" actId="47"/>
        <pc:sldMkLst>
          <pc:docMk/>
          <pc:sldMk cId="4065518674" sldId="684"/>
        </pc:sldMkLst>
      </pc:sldChg>
      <pc:sldChg chg="del">
        <pc:chgData name="Paul Sullivan" userId="33229e4a0ff70cfa" providerId="LiveId" clId="{10C56F14-4148-44EF-8EA6-E1FE5659469E}" dt="2023-04-24T16:20:26.377" v="0" actId="47"/>
        <pc:sldMkLst>
          <pc:docMk/>
          <pc:sldMk cId="434831072" sldId="685"/>
        </pc:sldMkLst>
      </pc:sldChg>
      <pc:sldChg chg="del">
        <pc:chgData name="Paul Sullivan" userId="33229e4a0ff70cfa" providerId="LiveId" clId="{10C56F14-4148-44EF-8EA6-E1FE5659469E}" dt="2023-04-24T16:20:26.377" v="0" actId="47"/>
        <pc:sldMkLst>
          <pc:docMk/>
          <pc:sldMk cId="927590243" sldId="686"/>
        </pc:sldMkLst>
      </pc:sldChg>
      <pc:sldChg chg="del">
        <pc:chgData name="Paul Sullivan" userId="33229e4a0ff70cfa" providerId="LiveId" clId="{10C56F14-4148-44EF-8EA6-E1FE5659469E}" dt="2023-04-24T16:20:26.377" v="0" actId="47"/>
        <pc:sldMkLst>
          <pc:docMk/>
          <pc:sldMk cId="2328064786" sldId="687"/>
        </pc:sldMkLst>
      </pc:sldChg>
      <pc:sldChg chg="del">
        <pc:chgData name="Paul Sullivan" userId="33229e4a0ff70cfa" providerId="LiveId" clId="{10C56F14-4148-44EF-8EA6-E1FE5659469E}" dt="2023-04-24T16:20:26.377" v="0" actId="47"/>
        <pc:sldMkLst>
          <pc:docMk/>
          <pc:sldMk cId="3460850207" sldId="688"/>
        </pc:sldMkLst>
      </pc:sldChg>
      <pc:sldChg chg="del">
        <pc:chgData name="Paul Sullivan" userId="33229e4a0ff70cfa" providerId="LiveId" clId="{10C56F14-4148-44EF-8EA6-E1FE5659469E}" dt="2023-04-24T16:20:26.377" v="0" actId="47"/>
        <pc:sldMkLst>
          <pc:docMk/>
          <pc:sldMk cId="845109550" sldId="689"/>
        </pc:sldMkLst>
      </pc:sldChg>
      <pc:sldChg chg="del">
        <pc:chgData name="Paul Sullivan" userId="33229e4a0ff70cfa" providerId="LiveId" clId="{10C56F14-4148-44EF-8EA6-E1FE5659469E}" dt="2023-04-24T16:20:26.377" v="0" actId="47"/>
        <pc:sldMkLst>
          <pc:docMk/>
          <pc:sldMk cId="438299407" sldId="690"/>
        </pc:sldMkLst>
      </pc:sldChg>
      <pc:sldChg chg="del">
        <pc:chgData name="Paul Sullivan" userId="33229e4a0ff70cfa" providerId="LiveId" clId="{10C56F14-4148-44EF-8EA6-E1FE5659469E}" dt="2023-04-24T16:20:26.377" v="0" actId="47"/>
        <pc:sldMkLst>
          <pc:docMk/>
          <pc:sldMk cId="1352700549" sldId="691"/>
        </pc:sldMkLst>
      </pc:sldChg>
      <pc:sldChg chg="del">
        <pc:chgData name="Paul Sullivan" userId="33229e4a0ff70cfa" providerId="LiveId" clId="{10C56F14-4148-44EF-8EA6-E1FE5659469E}" dt="2023-04-24T16:20:26.377" v="0" actId="47"/>
        <pc:sldMkLst>
          <pc:docMk/>
          <pc:sldMk cId="2119996270" sldId="692"/>
        </pc:sldMkLst>
      </pc:sldChg>
      <pc:sldChg chg="del">
        <pc:chgData name="Paul Sullivan" userId="33229e4a0ff70cfa" providerId="LiveId" clId="{10C56F14-4148-44EF-8EA6-E1FE5659469E}" dt="2023-04-24T16:20:26.377" v="0" actId="47"/>
        <pc:sldMkLst>
          <pc:docMk/>
          <pc:sldMk cId="705491488" sldId="693"/>
        </pc:sldMkLst>
      </pc:sldChg>
      <pc:sldChg chg="del">
        <pc:chgData name="Paul Sullivan" userId="33229e4a0ff70cfa" providerId="LiveId" clId="{10C56F14-4148-44EF-8EA6-E1FE5659469E}" dt="2023-04-24T16:20:26.377" v="0" actId="47"/>
        <pc:sldMkLst>
          <pc:docMk/>
          <pc:sldMk cId="2762168436" sldId="694"/>
        </pc:sldMkLst>
      </pc:sldChg>
      <pc:sldChg chg="del">
        <pc:chgData name="Paul Sullivan" userId="33229e4a0ff70cfa" providerId="LiveId" clId="{10C56F14-4148-44EF-8EA6-E1FE5659469E}" dt="2023-04-24T16:20:26.377" v="0" actId="47"/>
        <pc:sldMkLst>
          <pc:docMk/>
          <pc:sldMk cId="2523257598" sldId="695"/>
        </pc:sldMkLst>
      </pc:sldChg>
      <pc:sldChg chg="del">
        <pc:chgData name="Paul Sullivan" userId="33229e4a0ff70cfa" providerId="LiveId" clId="{10C56F14-4148-44EF-8EA6-E1FE5659469E}" dt="2023-04-24T16:20:26.377" v="0" actId="47"/>
        <pc:sldMkLst>
          <pc:docMk/>
          <pc:sldMk cId="1697855537" sldId="696"/>
        </pc:sldMkLst>
      </pc:sldChg>
      <pc:sldChg chg="del">
        <pc:chgData name="Paul Sullivan" userId="33229e4a0ff70cfa" providerId="LiveId" clId="{10C56F14-4148-44EF-8EA6-E1FE5659469E}" dt="2023-04-24T16:20:26.377" v="0" actId="47"/>
        <pc:sldMkLst>
          <pc:docMk/>
          <pc:sldMk cId="724812856" sldId="697"/>
        </pc:sldMkLst>
      </pc:sldChg>
      <pc:sldChg chg="del">
        <pc:chgData name="Paul Sullivan" userId="33229e4a0ff70cfa" providerId="LiveId" clId="{10C56F14-4148-44EF-8EA6-E1FE5659469E}" dt="2023-04-24T16:20:26.377" v="0" actId="47"/>
        <pc:sldMkLst>
          <pc:docMk/>
          <pc:sldMk cId="2925422171" sldId="698"/>
        </pc:sldMkLst>
      </pc:sldChg>
      <pc:sldChg chg="del">
        <pc:chgData name="Paul Sullivan" userId="33229e4a0ff70cfa" providerId="LiveId" clId="{10C56F14-4148-44EF-8EA6-E1FE5659469E}" dt="2023-04-24T16:20:26.377" v="0" actId="47"/>
        <pc:sldMkLst>
          <pc:docMk/>
          <pc:sldMk cId="1166649618" sldId="699"/>
        </pc:sldMkLst>
      </pc:sldChg>
      <pc:sldChg chg="del">
        <pc:chgData name="Paul Sullivan" userId="33229e4a0ff70cfa" providerId="LiveId" clId="{10C56F14-4148-44EF-8EA6-E1FE5659469E}" dt="2023-04-24T16:20:26.377" v="0" actId="47"/>
        <pc:sldMkLst>
          <pc:docMk/>
          <pc:sldMk cId="1916292962" sldId="700"/>
        </pc:sldMkLst>
      </pc:sldChg>
      <pc:sldChg chg="del">
        <pc:chgData name="Paul Sullivan" userId="33229e4a0ff70cfa" providerId="LiveId" clId="{10C56F14-4148-44EF-8EA6-E1FE5659469E}" dt="2023-04-24T16:20:26.377" v="0" actId="47"/>
        <pc:sldMkLst>
          <pc:docMk/>
          <pc:sldMk cId="2054098221" sldId="701"/>
        </pc:sldMkLst>
      </pc:sldChg>
      <pc:sldChg chg="del">
        <pc:chgData name="Paul Sullivan" userId="33229e4a0ff70cfa" providerId="LiveId" clId="{10C56F14-4148-44EF-8EA6-E1FE5659469E}" dt="2023-04-24T16:20:26.377" v="0" actId="47"/>
        <pc:sldMkLst>
          <pc:docMk/>
          <pc:sldMk cId="3011129874" sldId="702"/>
        </pc:sldMkLst>
      </pc:sldChg>
      <pc:sldChg chg="del">
        <pc:chgData name="Paul Sullivan" userId="33229e4a0ff70cfa" providerId="LiveId" clId="{10C56F14-4148-44EF-8EA6-E1FE5659469E}" dt="2023-04-24T16:20:26.377" v="0" actId="47"/>
        <pc:sldMkLst>
          <pc:docMk/>
          <pc:sldMk cId="2461361205" sldId="703"/>
        </pc:sldMkLst>
      </pc:sldChg>
      <pc:sldChg chg="modSp">
        <pc:chgData name="Paul Sullivan" userId="33229e4a0ff70cfa" providerId="LiveId" clId="{10C56F14-4148-44EF-8EA6-E1FE5659469E}" dt="2023-05-01T00:59:36.715" v="10396"/>
        <pc:sldMkLst>
          <pc:docMk/>
          <pc:sldMk cId="2528931278" sldId="704"/>
        </pc:sldMkLst>
        <pc:spChg chg="mod">
          <ac:chgData name="Paul Sullivan" userId="33229e4a0ff70cfa" providerId="LiveId" clId="{10C56F14-4148-44EF-8EA6-E1FE5659469E}" dt="2023-05-01T00:59:36.715" v="10396"/>
          <ac:spMkLst>
            <pc:docMk/>
            <pc:sldMk cId="2528931278" sldId="704"/>
            <ac:spMk id="5" creationId="{8C11B7EA-FF67-BF14-3B52-51926C5FF878}"/>
          </ac:spMkLst>
        </pc:spChg>
        <pc:picChg chg="mod">
          <ac:chgData name="Paul Sullivan" userId="33229e4a0ff70cfa" providerId="LiveId" clId="{10C56F14-4148-44EF-8EA6-E1FE5659469E}" dt="2023-05-01T00:59:36.715" v="10396"/>
          <ac:picMkLst>
            <pc:docMk/>
            <pc:sldMk cId="2528931278" sldId="704"/>
            <ac:picMk id="4" creationId="{C5C73F8E-7CB2-331E-73EA-CEB1F9D31EF2}"/>
          </ac:picMkLst>
        </pc:picChg>
      </pc:sldChg>
      <pc:sldChg chg="addSp delSp modSp new mod ord modClrScheme chgLayout">
        <pc:chgData name="Paul Sullivan" userId="33229e4a0ff70cfa" providerId="LiveId" clId="{10C56F14-4148-44EF-8EA6-E1FE5659469E}" dt="2023-05-01T00:59:36.715" v="10396"/>
        <pc:sldMkLst>
          <pc:docMk/>
          <pc:sldMk cId="2281391195" sldId="705"/>
        </pc:sldMkLst>
        <pc:spChg chg="del mod ord">
          <ac:chgData name="Paul Sullivan" userId="33229e4a0ff70cfa" providerId="LiveId" clId="{10C56F14-4148-44EF-8EA6-E1FE5659469E}" dt="2023-04-24T16:21:55.597" v="42" actId="700"/>
          <ac:spMkLst>
            <pc:docMk/>
            <pc:sldMk cId="2281391195" sldId="705"/>
            <ac:spMk id="2" creationId="{F0849823-4119-A9A6-3388-29E65A3270FA}"/>
          </ac:spMkLst>
        </pc:spChg>
        <pc:spChg chg="del">
          <ac:chgData name="Paul Sullivan" userId="33229e4a0ff70cfa" providerId="LiveId" clId="{10C56F14-4148-44EF-8EA6-E1FE5659469E}" dt="2023-04-24T16:21:55.597" v="42" actId="700"/>
          <ac:spMkLst>
            <pc:docMk/>
            <pc:sldMk cId="2281391195" sldId="705"/>
            <ac:spMk id="3" creationId="{2BBEF7A8-4AA8-38EE-0017-90E8A40C1098}"/>
          </ac:spMkLst>
        </pc:spChg>
        <pc:spChg chg="del">
          <ac:chgData name="Paul Sullivan" userId="33229e4a0ff70cfa" providerId="LiveId" clId="{10C56F14-4148-44EF-8EA6-E1FE5659469E}" dt="2023-04-24T16:21:55.597" v="42" actId="700"/>
          <ac:spMkLst>
            <pc:docMk/>
            <pc:sldMk cId="2281391195" sldId="705"/>
            <ac:spMk id="4" creationId="{D66AD9BC-73ED-46C9-B82A-6C40B5329FC9}"/>
          </ac:spMkLst>
        </pc:spChg>
        <pc:spChg chg="add mod ord">
          <ac:chgData name="Paul Sullivan" userId="33229e4a0ff70cfa" providerId="LiveId" clId="{10C56F14-4148-44EF-8EA6-E1FE5659469E}" dt="2023-04-27T14:16:09.785" v="2647" actId="20577"/>
          <ac:spMkLst>
            <pc:docMk/>
            <pc:sldMk cId="2281391195" sldId="705"/>
            <ac:spMk id="5" creationId="{3E140378-FC2F-042A-92AB-0594F0B003A6}"/>
          </ac:spMkLst>
        </pc:spChg>
        <pc:picChg chg="add mod">
          <ac:chgData name="Paul Sullivan" userId="33229e4a0ff70cfa" providerId="LiveId" clId="{10C56F14-4148-44EF-8EA6-E1FE5659469E}" dt="2023-05-01T00:59:36.715" v="10396"/>
          <ac:picMkLst>
            <pc:docMk/>
            <pc:sldMk cId="2281391195" sldId="705"/>
            <ac:picMk id="2" creationId="{D6E32A62-4B68-D4D5-4DD7-7D2B928B570D}"/>
          </ac:picMkLst>
        </pc:picChg>
        <pc:picChg chg="add mod ord">
          <ac:chgData name="Paul Sullivan" userId="33229e4a0ff70cfa" providerId="LiveId" clId="{10C56F14-4148-44EF-8EA6-E1FE5659469E}" dt="2023-05-01T00:59:36.715" v="10396"/>
          <ac:picMkLst>
            <pc:docMk/>
            <pc:sldMk cId="2281391195" sldId="705"/>
            <ac:picMk id="3" creationId="{052DE17D-013E-E645-37F8-87D5FB8116AD}"/>
          </ac:picMkLst>
        </pc:picChg>
        <pc:picChg chg="add del mod">
          <ac:chgData name="Paul Sullivan" userId="33229e4a0ff70cfa" providerId="LiveId" clId="{10C56F14-4148-44EF-8EA6-E1FE5659469E}" dt="2023-04-27T14:14:13.785" v="2590" actId="478"/>
          <ac:picMkLst>
            <pc:docMk/>
            <pc:sldMk cId="2281391195" sldId="705"/>
            <ac:picMk id="7" creationId="{7A510E97-F266-AC7D-500F-2EA0ED1F3F06}"/>
          </ac:picMkLst>
        </pc:picChg>
      </pc:sldChg>
      <pc:sldChg chg="addSp delSp modSp new del mod">
        <pc:chgData name="Paul Sullivan" userId="33229e4a0ff70cfa" providerId="LiveId" clId="{10C56F14-4148-44EF-8EA6-E1FE5659469E}" dt="2023-04-27T14:48:15.229" v="2658" actId="47"/>
        <pc:sldMkLst>
          <pc:docMk/>
          <pc:sldMk cId="945419445" sldId="706"/>
        </pc:sldMkLst>
        <pc:picChg chg="add mod">
          <ac:chgData name="Paul Sullivan" userId="33229e4a0ff70cfa" providerId="LiveId" clId="{10C56F14-4148-44EF-8EA6-E1FE5659469E}" dt="2023-04-26T15:03:52.107" v="249" actId="1076"/>
          <ac:picMkLst>
            <pc:docMk/>
            <pc:sldMk cId="945419445" sldId="706"/>
            <ac:picMk id="4" creationId="{565597E6-E1B2-25B7-814A-D7251BABF532}"/>
          </ac:picMkLst>
        </pc:picChg>
        <pc:picChg chg="add del mod">
          <ac:chgData name="Paul Sullivan" userId="33229e4a0ff70cfa" providerId="LiveId" clId="{10C56F14-4148-44EF-8EA6-E1FE5659469E}" dt="2023-04-27T14:15:39.931" v="2604" actId="21"/>
          <ac:picMkLst>
            <pc:docMk/>
            <pc:sldMk cId="945419445" sldId="706"/>
            <ac:picMk id="5" creationId="{B2C6FA61-5C54-071F-19A9-1DCB6B434DCA}"/>
          </ac:picMkLst>
        </pc:picChg>
      </pc:sldChg>
      <pc:sldChg chg="addSp delSp modSp new mod ord">
        <pc:chgData name="Paul Sullivan" userId="33229e4a0ff70cfa" providerId="LiveId" clId="{10C56F14-4148-44EF-8EA6-E1FE5659469E}" dt="2023-05-01T00:59:36.715" v="10396"/>
        <pc:sldMkLst>
          <pc:docMk/>
          <pc:sldMk cId="4212458114" sldId="707"/>
        </pc:sldMkLst>
        <pc:spChg chg="mod">
          <ac:chgData name="Paul Sullivan" userId="33229e4a0ff70cfa" providerId="LiveId" clId="{10C56F14-4148-44EF-8EA6-E1FE5659469E}" dt="2023-04-27T16:50:10.155" v="2716" actId="20577"/>
          <ac:spMkLst>
            <pc:docMk/>
            <pc:sldMk cId="4212458114" sldId="707"/>
            <ac:spMk id="2" creationId="{FFCF5CB9-2534-3E2F-86A0-3BAAD8AD0065}"/>
          </ac:spMkLst>
        </pc:spChg>
        <pc:picChg chg="add del mod">
          <ac:chgData name="Paul Sullivan" userId="33229e4a0ff70cfa" providerId="LiveId" clId="{10C56F14-4148-44EF-8EA6-E1FE5659469E}" dt="2023-04-27T13:45:42.270" v="2466" actId="21"/>
          <ac:picMkLst>
            <pc:docMk/>
            <pc:sldMk cId="4212458114" sldId="707"/>
            <ac:picMk id="4" creationId="{D04CCB63-A458-2396-F195-085664AC23A9}"/>
          </ac:picMkLst>
        </pc:picChg>
        <pc:picChg chg="add mod">
          <ac:chgData name="Paul Sullivan" userId="33229e4a0ff70cfa" providerId="LiveId" clId="{10C56F14-4148-44EF-8EA6-E1FE5659469E}" dt="2023-05-01T00:59:36.715" v="10396"/>
          <ac:picMkLst>
            <pc:docMk/>
            <pc:sldMk cId="4212458114" sldId="707"/>
            <ac:picMk id="5" creationId="{65994D04-6215-D183-D30C-04487CEC7812}"/>
          </ac:picMkLst>
        </pc:picChg>
      </pc:sldChg>
      <pc:sldChg chg="addSp delSp modSp new mod ord">
        <pc:chgData name="Paul Sullivan" userId="33229e4a0ff70cfa" providerId="LiveId" clId="{10C56F14-4148-44EF-8EA6-E1FE5659469E}" dt="2023-05-01T00:59:36.715" v="10396"/>
        <pc:sldMkLst>
          <pc:docMk/>
          <pc:sldMk cId="1767880050" sldId="708"/>
        </pc:sldMkLst>
        <pc:spChg chg="mod">
          <ac:chgData name="Paul Sullivan" userId="33229e4a0ff70cfa" providerId="LiveId" clId="{10C56F14-4148-44EF-8EA6-E1FE5659469E}" dt="2023-04-30T14:23:11.030" v="3290" actId="20577"/>
          <ac:spMkLst>
            <pc:docMk/>
            <pc:sldMk cId="1767880050" sldId="708"/>
            <ac:spMk id="2" creationId="{DC9974E7-1BC4-7908-8B8A-774E2C6EFBEB}"/>
          </ac:spMkLst>
        </pc:spChg>
        <pc:picChg chg="add del mod">
          <ac:chgData name="Paul Sullivan" userId="33229e4a0ff70cfa" providerId="LiveId" clId="{10C56F14-4148-44EF-8EA6-E1FE5659469E}" dt="2023-04-27T13:17:03.059" v="2456" actId="21"/>
          <ac:picMkLst>
            <pc:docMk/>
            <pc:sldMk cId="1767880050" sldId="708"/>
            <ac:picMk id="4" creationId="{BA5BB8D4-BC93-7EBD-F544-10A70DA51746}"/>
          </ac:picMkLst>
        </pc:picChg>
        <pc:picChg chg="add mod">
          <ac:chgData name="Paul Sullivan" userId="33229e4a0ff70cfa" providerId="LiveId" clId="{10C56F14-4148-44EF-8EA6-E1FE5659469E}" dt="2023-05-01T00:59:36.715" v="10396"/>
          <ac:picMkLst>
            <pc:docMk/>
            <pc:sldMk cId="1767880050" sldId="708"/>
            <ac:picMk id="5" creationId="{50B17FB7-A4DB-7980-0DA8-D7473894A0D5}"/>
          </ac:picMkLst>
        </pc:picChg>
      </pc:sldChg>
      <pc:sldChg chg="addSp delSp modSp new mod ord">
        <pc:chgData name="Paul Sullivan" userId="33229e4a0ff70cfa" providerId="LiveId" clId="{10C56F14-4148-44EF-8EA6-E1FE5659469E}" dt="2023-05-01T00:59:36.715" v="10396"/>
        <pc:sldMkLst>
          <pc:docMk/>
          <pc:sldMk cId="1881916734" sldId="709"/>
        </pc:sldMkLst>
        <pc:spChg chg="mod">
          <ac:chgData name="Paul Sullivan" userId="33229e4a0ff70cfa" providerId="LiveId" clId="{10C56F14-4148-44EF-8EA6-E1FE5659469E}" dt="2023-04-30T14:23:19.237" v="3310" actId="20577"/>
          <ac:spMkLst>
            <pc:docMk/>
            <pc:sldMk cId="1881916734" sldId="709"/>
            <ac:spMk id="2" creationId="{315C58B4-B8A2-7594-1232-4C34A1A5B078}"/>
          </ac:spMkLst>
        </pc:spChg>
        <pc:picChg chg="add mod">
          <ac:chgData name="Paul Sullivan" userId="33229e4a0ff70cfa" providerId="LiveId" clId="{10C56F14-4148-44EF-8EA6-E1FE5659469E}" dt="2023-05-01T00:59:36.715" v="10396"/>
          <ac:picMkLst>
            <pc:docMk/>
            <pc:sldMk cId="1881916734" sldId="709"/>
            <ac:picMk id="4" creationId="{CEE1DB4A-8996-A66A-07A5-1417772E61D2}"/>
          </ac:picMkLst>
        </pc:picChg>
        <pc:picChg chg="add del mod">
          <ac:chgData name="Paul Sullivan" userId="33229e4a0ff70cfa" providerId="LiveId" clId="{10C56F14-4148-44EF-8EA6-E1FE5659469E}" dt="2023-04-26T18:55:08.059" v="2293" actId="21"/>
          <ac:picMkLst>
            <pc:docMk/>
            <pc:sldMk cId="1881916734" sldId="709"/>
            <ac:picMk id="4" creationId="{EEC8AEF6-5975-E2C6-6462-6680838D34F4}"/>
          </ac:picMkLst>
        </pc:picChg>
      </pc:sldChg>
      <pc:sldChg chg="addSp modSp new mod">
        <pc:chgData name="Paul Sullivan" userId="33229e4a0ff70cfa" providerId="LiveId" clId="{10C56F14-4148-44EF-8EA6-E1FE5659469E}" dt="2023-05-01T00:59:36.715" v="10396"/>
        <pc:sldMkLst>
          <pc:docMk/>
          <pc:sldMk cId="3799899981" sldId="710"/>
        </pc:sldMkLst>
        <pc:spChg chg="mod">
          <ac:chgData name="Paul Sullivan" userId="33229e4a0ff70cfa" providerId="LiveId" clId="{10C56F14-4148-44EF-8EA6-E1FE5659469E}" dt="2023-04-30T14:23:34.350" v="3324" actId="20577"/>
          <ac:spMkLst>
            <pc:docMk/>
            <pc:sldMk cId="3799899981" sldId="710"/>
            <ac:spMk id="2" creationId="{D7F97DDA-971A-07DA-8433-31913A9DE78A}"/>
          </ac:spMkLst>
        </pc:spChg>
        <pc:picChg chg="add mod">
          <ac:chgData name="Paul Sullivan" userId="33229e4a0ff70cfa" providerId="LiveId" clId="{10C56F14-4148-44EF-8EA6-E1FE5659469E}" dt="2023-05-01T00:59:36.715" v="10396"/>
          <ac:picMkLst>
            <pc:docMk/>
            <pc:sldMk cId="3799899981" sldId="710"/>
            <ac:picMk id="4" creationId="{C2BB1B4A-62C3-2774-B08B-33C7132D28A4}"/>
          </ac:picMkLst>
        </pc:picChg>
      </pc:sldChg>
      <pc:sldChg chg="modSp">
        <pc:chgData name="Paul Sullivan" userId="33229e4a0ff70cfa" providerId="LiveId" clId="{10C56F14-4148-44EF-8EA6-E1FE5659469E}" dt="2023-05-01T00:59:36.715" v="10396"/>
        <pc:sldMkLst>
          <pc:docMk/>
          <pc:sldMk cId="11673248" sldId="711"/>
        </pc:sldMkLst>
        <pc:picChg chg="mod">
          <ac:chgData name="Paul Sullivan" userId="33229e4a0ff70cfa" providerId="LiveId" clId="{10C56F14-4148-44EF-8EA6-E1FE5659469E}" dt="2023-05-01T00:59:36.715" v="10396"/>
          <ac:picMkLst>
            <pc:docMk/>
            <pc:sldMk cId="11673248" sldId="711"/>
            <ac:picMk id="4" creationId="{3A4C2719-C1AF-B801-F13C-2A858A945F75}"/>
          </ac:picMkLst>
        </pc:picChg>
      </pc:sldChg>
      <pc:sldChg chg="addSp modSp new del mod">
        <pc:chgData name="Paul Sullivan" userId="33229e4a0ff70cfa" providerId="LiveId" clId="{10C56F14-4148-44EF-8EA6-E1FE5659469E}" dt="2023-04-30T15:44:06.772" v="4694" actId="2696"/>
        <pc:sldMkLst>
          <pc:docMk/>
          <pc:sldMk cId="2916775729" sldId="711"/>
        </pc:sldMkLst>
        <pc:picChg chg="add mod">
          <ac:chgData name="Paul Sullivan" userId="33229e4a0ff70cfa" providerId="LiveId" clId="{10C56F14-4148-44EF-8EA6-E1FE5659469E}" dt="2023-04-24T19:38:11.552" v="89" actId="962"/>
          <ac:picMkLst>
            <pc:docMk/>
            <pc:sldMk cId="2916775729" sldId="711"/>
            <ac:picMk id="4" creationId="{3A4C2719-C1AF-B801-F13C-2A858A945F75}"/>
          </ac:picMkLst>
        </pc:picChg>
      </pc:sldChg>
      <pc:sldChg chg="addSp modSp new mod">
        <pc:chgData name="Paul Sullivan" userId="33229e4a0ff70cfa" providerId="LiveId" clId="{10C56F14-4148-44EF-8EA6-E1FE5659469E}" dt="2023-05-01T00:59:36.715" v="10396"/>
        <pc:sldMkLst>
          <pc:docMk/>
          <pc:sldMk cId="3727050690" sldId="712"/>
        </pc:sldMkLst>
        <pc:picChg chg="add mod">
          <ac:chgData name="Paul Sullivan" userId="33229e4a0ff70cfa" providerId="LiveId" clId="{10C56F14-4148-44EF-8EA6-E1FE5659469E}" dt="2023-05-01T00:59:36.715" v="10396"/>
          <ac:picMkLst>
            <pc:docMk/>
            <pc:sldMk cId="3727050690" sldId="712"/>
            <ac:picMk id="4" creationId="{99C3A4C9-22B9-0698-4A65-31C455C85EA9}"/>
          </ac:picMkLst>
        </pc:picChg>
      </pc:sldChg>
      <pc:sldChg chg="addSp modSp new mod">
        <pc:chgData name="Paul Sullivan" userId="33229e4a0ff70cfa" providerId="LiveId" clId="{10C56F14-4148-44EF-8EA6-E1FE5659469E}" dt="2023-05-01T00:59:36.715" v="10396"/>
        <pc:sldMkLst>
          <pc:docMk/>
          <pc:sldMk cId="1724309598" sldId="713"/>
        </pc:sldMkLst>
        <pc:picChg chg="add mod">
          <ac:chgData name="Paul Sullivan" userId="33229e4a0ff70cfa" providerId="LiveId" clId="{10C56F14-4148-44EF-8EA6-E1FE5659469E}" dt="2023-05-01T00:59:36.715" v="10396"/>
          <ac:picMkLst>
            <pc:docMk/>
            <pc:sldMk cId="1724309598" sldId="713"/>
            <ac:picMk id="4" creationId="{1DC79126-CC87-0501-9DFE-470CE0A06844}"/>
          </ac:picMkLst>
        </pc:picChg>
        <pc:picChg chg="add mod">
          <ac:chgData name="Paul Sullivan" userId="33229e4a0ff70cfa" providerId="LiveId" clId="{10C56F14-4148-44EF-8EA6-E1FE5659469E}" dt="2023-05-01T00:59:36.715" v="10396"/>
          <ac:picMkLst>
            <pc:docMk/>
            <pc:sldMk cId="1724309598" sldId="713"/>
            <ac:picMk id="6" creationId="{B617232B-5D49-FB02-B441-D769E8B50287}"/>
          </ac:picMkLst>
        </pc:picChg>
      </pc:sldChg>
      <pc:sldChg chg="addSp modSp new mod">
        <pc:chgData name="Paul Sullivan" userId="33229e4a0ff70cfa" providerId="LiveId" clId="{10C56F14-4148-44EF-8EA6-E1FE5659469E}" dt="2023-05-01T00:59:36.715" v="10396"/>
        <pc:sldMkLst>
          <pc:docMk/>
          <pc:sldMk cId="2168169238" sldId="714"/>
        </pc:sldMkLst>
        <pc:picChg chg="add mod">
          <ac:chgData name="Paul Sullivan" userId="33229e4a0ff70cfa" providerId="LiveId" clId="{10C56F14-4148-44EF-8EA6-E1FE5659469E}" dt="2023-05-01T00:59:36.715" v="10396"/>
          <ac:picMkLst>
            <pc:docMk/>
            <pc:sldMk cId="2168169238" sldId="714"/>
            <ac:picMk id="4" creationId="{718BB039-A0C2-81D2-4B76-45F552611704}"/>
          </ac:picMkLst>
        </pc:picChg>
        <pc:picChg chg="add mod">
          <ac:chgData name="Paul Sullivan" userId="33229e4a0ff70cfa" providerId="LiveId" clId="{10C56F14-4148-44EF-8EA6-E1FE5659469E}" dt="2023-05-01T00:59:36.715" v="10396"/>
          <ac:picMkLst>
            <pc:docMk/>
            <pc:sldMk cId="2168169238" sldId="714"/>
            <ac:picMk id="6" creationId="{035FA31F-88BF-1ADE-0C69-72F2928D8F5F}"/>
          </ac:picMkLst>
        </pc:picChg>
      </pc:sldChg>
      <pc:sldChg chg="addSp modSp new mod">
        <pc:chgData name="Paul Sullivan" userId="33229e4a0ff70cfa" providerId="LiveId" clId="{10C56F14-4148-44EF-8EA6-E1FE5659469E}" dt="2023-05-01T00:59:36.715" v="10396"/>
        <pc:sldMkLst>
          <pc:docMk/>
          <pc:sldMk cId="106008840" sldId="715"/>
        </pc:sldMkLst>
        <pc:picChg chg="add mod">
          <ac:chgData name="Paul Sullivan" userId="33229e4a0ff70cfa" providerId="LiveId" clId="{10C56F14-4148-44EF-8EA6-E1FE5659469E}" dt="2023-05-01T00:59:36.715" v="10396"/>
          <ac:picMkLst>
            <pc:docMk/>
            <pc:sldMk cId="106008840" sldId="715"/>
            <ac:picMk id="4" creationId="{962CDDD0-C5F9-5074-1835-4E11CF8A6316}"/>
          </ac:picMkLst>
        </pc:picChg>
        <pc:picChg chg="add mod">
          <ac:chgData name="Paul Sullivan" userId="33229e4a0ff70cfa" providerId="LiveId" clId="{10C56F14-4148-44EF-8EA6-E1FE5659469E}" dt="2023-05-01T00:59:36.715" v="10396"/>
          <ac:picMkLst>
            <pc:docMk/>
            <pc:sldMk cId="106008840" sldId="715"/>
            <ac:picMk id="6" creationId="{A506C1FE-5718-7F52-9FB2-7A3A2FB5456B}"/>
          </ac:picMkLst>
        </pc:picChg>
      </pc:sldChg>
      <pc:sldChg chg="addSp modSp new mod">
        <pc:chgData name="Paul Sullivan" userId="33229e4a0ff70cfa" providerId="LiveId" clId="{10C56F14-4148-44EF-8EA6-E1FE5659469E}" dt="2023-05-01T00:59:36.715" v="10396"/>
        <pc:sldMkLst>
          <pc:docMk/>
          <pc:sldMk cId="3282780213" sldId="716"/>
        </pc:sldMkLst>
        <pc:picChg chg="add mod">
          <ac:chgData name="Paul Sullivan" userId="33229e4a0ff70cfa" providerId="LiveId" clId="{10C56F14-4148-44EF-8EA6-E1FE5659469E}" dt="2023-05-01T00:59:36.715" v="10396"/>
          <ac:picMkLst>
            <pc:docMk/>
            <pc:sldMk cId="3282780213" sldId="716"/>
            <ac:picMk id="4" creationId="{CCB0AB85-1F1F-1FE7-B673-E2EBAF66E470}"/>
          </ac:picMkLst>
        </pc:picChg>
        <pc:picChg chg="add mod">
          <ac:chgData name="Paul Sullivan" userId="33229e4a0ff70cfa" providerId="LiveId" clId="{10C56F14-4148-44EF-8EA6-E1FE5659469E}" dt="2023-05-01T00:59:36.715" v="10396"/>
          <ac:picMkLst>
            <pc:docMk/>
            <pc:sldMk cId="3282780213" sldId="716"/>
            <ac:picMk id="6" creationId="{DCAEDF2A-334A-2C5A-5257-2E0E925D16B6}"/>
          </ac:picMkLst>
        </pc:picChg>
      </pc:sldChg>
      <pc:sldChg chg="addSp modSp new mod">
        <pc:chgData name="Paul Sullivan" userId="33229e4a0ff70cfa" providerId="LiveId" clId="{10C56F14-4148-44EF-8EA6-E1FE5659469E}" dt="2023-05-01T00:59:36.715" v="10396"/>
        <pc:sldMkLst>
          <pc:docMk/>
          <pc:sldMk cId="20180697" sldId="717"/>
        </pc:sldMkLst>
        <pc:picChg chg="add mod">
          <ac:chgData name="Paul Sullivan" userId="33229e4a0ff70cfa" providerId="LiveId" clId="{10C56F14-4148-44EF-8EA6-E1FE5659469E}" dt="2023-05-01T00:59:36.715" v="10396"/>
          <ac:picMkLst>
            <pc:docMk/>
            <pc:sldMk cId="20180697" sldId="717"/>
            <ac:picMk id="4" creationId="{ACD431A8-92C6-F5B6-5F23-BF3A9F8F2B5D}"/>
          </ac:picMkLst>
        </pc:picChg>
        <pc:picChg chg="add mod">
          <ac:chgData name="Paul Sullivan" userId="33229e4a0ff70cfa" providerId="LiveId" clId="{10C56F14-4148-44EF-8EA6-E1FE5659469E}" dt="2023-05-01T00:59:36.715" v="10396"/>
          <ac:picMkLst>
            <pc:docMk/>
            <pc:sldMk cId="20180697" sldId="717"/>
            <ac:picMk id="6" creationId="{E7A92246-24A3-3ACA-D504-39DE4A92D941}"/>
          </ac:picMkLst>
        </pc:picChg>
      </pc:sldChg>
      <pc:sldChg chg="addSp modSp new mod">
        <pc:chgData name="Paul Sullivan" userId="33229e4a0ff70cfa" providerId="LiveId" clId="{10C56F14-4148-44EF-8EA6-E1FE5659469E}" dt="2023-05-01T00:59:36.715" v="10396"/>
        <pc:sldMkLst>
          <pc:docMk/>
          <pc:sldMk cId="2297428830" sldId="718"/>
        </pc:sldMkLst>
        <pc:picChg chg="add mod">
          <ac:chgData name="Paul Sullivan" userId="33229e4a0ff70cfa" providerId="LiveId" clId="{10C56F14-4148-44EF-8EA6-E1FE5659469E}" dt="2023-05-01T00:59:36.715" v="10396"/>
          <ac:picMkLst>
            <pc:docMk/>
            <pc:sldMk cId="2297428830" sldId="718"/>
            <ac:picMk id="4" creationId="{40AA27CF-1569-FA9D-B9C4-432971103C8F}"/>
          </ac:picMkLst>
        </pc:picChg>
      </pc:sldChg>
      <pc:sldChg chg="addSp delSp modSp new mod modTransition modClrScheme chgLayout">
        <pc:chgData name="Paul Sullivan" userId="33229e4a0ff70cfa" providerId="LiveId" clId="{10C56F14-4148-44EF-8EA6-E1FE5659469E}" dt="2023-05-01T00:59:36.715" v="10396"/>
        <pc:sldMkLst>
          <pc:docMk/>
          <pc:sldMk cId="1592841965" sldId="719"/>
        </pc:sldMkLst>
        <pc:spChg chg="mod ord">
          <ac:chgData name="Paul Sullivan" userId="33229e4a0ff70cfa" providerId="LiveId" clId="{10C56F14-4148-44EF-8EA6-E1FE5659469E}" dt="2023-05-01T00:59:36.715" v="10396"/>
          <ac:spMkLst>
            <pc:docMk/>
            <pc:sldMk cId="1592841965" sldId="719"/>
            <ac:spMk id="2" creationId="{5946123C-039A-4E1F-6446-91EAA5376989}"/>
          </ac:spMkLst>
        </pc:spChg>
        <pc:spChg chg="add del mod ord">
          <ac:chgData name="Paul Sullivan" userId="33229e4a0ff70cfa" providerId="LiveId" clId="{10C56F14-4148-44EF-8EA6-E1FE5659469E}" dt="2023-04-30T17:22:02.451" v="6986" actId="26606"/>
          <ac:spMkLst>
            <pc:docMk/>
            <pc:sldMk cId="1592841965" sldId="719"/>
            <ac:spMk id="3" creationId="{95318418-0BFC-1D8A-3AE9-6AB314E9E1A7}"/>
          </ac:spMkLst>
        </pc:spChg>
        <pc:spChg chg="add mod">
          <ac:chgData name="Paul Sullivan" userId="33229e4a0ff70cfa" providerId="LiveId" clId="{10C56F14-4148-44EF-8EA6-E1FE5659469E}" dt="2023-05-01T00:59:36.715" v="10396"/>
          <ac:spMkLst>
            <pc:docMk/>
            <pc:sldMk cId="1592841965" sldId="719"/>
            <ac:spMk id="8" creationId="{2D9C3293-9A0B-8A00-37DB-B206DB1273EE}"/>
          </ac:spMkLst>
        </pc:spChg>
      </pc:sldChg>
      <pc:sldChg chg="addSp modSp new mod">
        <pc:chgData name="Paul Sullivan" userId="33229e4a0ff70cfa" providerId="LiveId" clId="{10C56F14-4148-44EF-8EA6-E1FE5659469E}" dt="2023-05-01T00:59:36.715" v="10396"/>
        <pc:sldMkLst>
          <pc:docMk/>
          <pc:sldMk cId="4224472428" sldId="720"/>
        </pc:sldMkLst>
        <pc:spChg chg="mod">
          <ac:chgData name="Paul Sullivan" userId="33229e4a0ff70cfa" providerId="LiveId" clId="{10C56F14-4148-44EF-8EA6-E1FE5659469E}" dt="2023-04-30T16:59:54.905" v="6089" actId="20577"/>
          <ac:spMkLst>
            <pc:docMk/>
            <pc:sldMk cId="4224472428" sldId="720"/>
            <ac:spMk id="2" creationId="{FB276AC7-FA5E-63DA-1AF1-E4ABB704BE36}"/>
          </ac:spMkLst>
        </pc:spChg>
        <pc:picChg chg="add mod">
          <ac:chgData name="Paul Sullivan" userId="33229e4a0ff70cfa" providerId="LiveId" clId="{10C56F14-4148-44EF-8EA6-E1FE5659469E}" dt="2023-05-01T00:59:36.715" v="10396"/>
          <ac:picMkLst>
            <pc:docMk/>
            <pc:sldMk cId="4224472428" sldId="720"/>
            <ac:picMk id="4" creationId="{21E641AD-BCFC-F557-7287-CAC38B7F6711}"/>
          </ac:picMkLst>
        </pc:picChg>
      </pc:sldChg>
      <pc:sldChg chg="new del">
        <pc:chgData name="Paul Sullivan" userId="33229e4a0ff70cfa" providerId="LiveId" clId="{10C56F14-4148-44EF-8EA6-E1FE5659469E}" dt="2023-05-01T00:28:58.726" v="10243" actId="47"/>
        <pc:sldMkLst>
          <pc:docMk/>
          <pc:sldMk cId="1014909001" sldId="721"/>
        </pc:sldMkLst>
      </pc:sldChg>
      <pc:sldChg chg="addSp delSp modSp new mod modClrScheme chgLayout">
        <pc:chgData name="Paul Sullivan" userId="33229e4a0ff70cfa" providerId="LiveId" clId="{10C56F14-4148-44EF-8EA6-E1FE5659469E}" dt="2023-05-01T00:59:36.715" v="10396"/>
        <pc:sldMkLst>
          <pc:docMk/>
          <pc:sldMk cId="3238663459" sldId="722"/>
        </pc:sldMkLst>
        <pc:spChg chg="del mod ord">
          <ac:chgData name="Paul Sullivan" userId="33229e4a0ff70cfa" providerId="LiveId" clId="{10C56F14-4148-44EF-8EA6-E1FE5659469E}" dt="2023-04-26T14:30:29.167" v="111" actId="700"/>
          <ac:spMkLst>
            <pc:docMk/>
            <pc:sldMk cId="3238663459" sldId="722"/>
            <ac:spMk id="2" creationId="{8BDB7924-4D7A-8CF3-4F28-50E73E4CA36D}"/>
          </ac:spMkLst>
        </pc:spChg>
        <pc:spChg chg="del mod ord">
          <ac:chgData name="Paul Sullivan" userId="33229e4a0ff70cfa" providerId="LiveId" clId="{10C56F14-4148-44EF-8EA6-E1FE5659469E}" dt="2023-04-26T14:30:29.167" v="111" actId="700"/>
          <ac:spMkLst>
            <pc:docMk/>
            <pc:sldMk cId="3238663459" sldId="722"/>
            <ac:spMk id="3" creationId="{47FD6260-3EAE-6BBF-8E7C-9D6093406CCB}"/>
          </ac:spMkLst>
        </pc:spChg>
        <pc:spChg chg="add mod ord">
          <ac:chgData name="Paul Sullivan" userId="33229e4a0ff70cfa" providerId="LiveId" clId="{10C56F14-4148-44EF-8EA6-E1FE5659469E}" dt="2023-04-26T17:11:04.420" v="606" actId="700"/>
          <ac:spMkLst>
            <pc:docMk/>
            <pc:sldMk cId="3238663459" sldId="722"/>
            <ac:spMk id="4" creationId="{C517A98E-3C63-CB2F-DA05-54267577C756}"/>
          </ac:spMkLst>
        </pc:spChg>
        <pc:spChg chg="add mod ord">
          <ac:chgData name="Paul Sullivan" userId="33229e4a0ff70cfa" providerId="LiveId" clId="{10C56F14-4148-44EF-8EA6-E1FE5659469E}" dt="2023-04-26T17:18:46.551" v="996" actId="20577"/>
          <ac:spMkLst>
            <pc:docMk/>
            <pc:sldMk cId="3238663459" sldId="722"/>
            <ac:spMk id="5" creationId="{67ECAA61-6B0D-8F6A-2462-2C5A719E91FE}"/>
          </ac:spMkLst>
        </pc:spChg>
        <pc:spChg chg="add del mod ord">
          <ac:chgData name="Paul Sullivan" userId="33229e4a0ff70cfa" providerId="LiveId" clId="{10C56F14-4148-44EF-8EA6-E1FE5659469E}" dt="2023-04-26T14:30:36.551" v="112" actId="478"/>
          <ac:spMkLst>
            <pc:docMk/>
            <pc:sldMk cId="3238663459" sldId="722"/>
            <ac:spMk id="6" creationId="{A36BA9B0-363B-4D8D-D595-C7D7E211E86E}"/>
          </ac:spMkLst>
        </pc:spChg>
        <pc:spChg chg="add del mod">
          <ac:chgData name="Paul Sullivan" userId="33229e4a0ff70cfa" providerId="LiveId" clId="{10C56F14-4148-44EF-8EA6-E1FE5659469E}" dt="2023-04-26T17:10:53.126" v="604" actId="478"/>
          <ac:spMkLst>
            <pc:docMk/>
            <pc:sldMk cId="3238663459" sldId="722"/>
            <ac:spMk id="7" creationId="{1508584D-C842-87A9-6928-AF3C2D2B7EFA}"/>
          </ac:spMkLst>
        </pc:spChg>
        <pc:spChg chg="add del mod ord">
          <ac:chgData name="Paul Sullivan" userId="33229e4a0ff70cfa" providerId="LiveId" clId="{10C56F14-4148-44EF-8EA6-E1FE5659469E}" dt="2023-04-26T17:11:04.420" v="606" actId="700"/>
          <ac:spMkLst>
            <pc:docMk/>
            <pc:sldMk cId="3238663459" sldId="722"/>
            <ac:spMk id="8" creationId="{A8A5A4B6-4D01-486F-5440-CBF0C0C5A709}"/>
          </ac:spMkLst>
        </pc:spChg>
        <pc:spChg chg="add mod ord">
          <ac:chgData name="Paul Sullivan" userId="33229e4a0ff70cfa" providerId="LiveId" clId="{10C56F14-4148-44EF-8EA6-E1FE5659469E}" dt="2023-04-26T17:11:04.420" v="606" actId="700"/>
          <ac:spMkLst>
            <pc:docMk/>
            <pc:sldMk cId="3238663459" sldId="722"/>
            <ac:spMk id="9" creationId="{545B64D3-C91D-6C15-B34F-3CE9FF3353CB}"/>
          </ac:spMkLst>
        </pc:spChg>
        <pc:spChg chg="add mod">
          <ac:chgData name="Paul Sullivan" userId="33229e4a0ff70cfa" providerId="LiveId" clId="{10C56F14-4148-44EF-8EA6-E1FE5659469E}" dt="2023-05-01T00:59:36.715" v="10396"/>
          <ac:spMkLst>
            <pc:docMk/>
            <pc:sldMk cId="3238663459" sldId="722"/>
            <ac:spMk id="10" creationId="{4C1BF044-A3D6-A50C-E26A-D13D7421AE43}"/>
          </ac:spMkLst>
        </pc:spChg>
        <pc:picChg chg="add mod">
          <ac:chgData name="Paul Sullivan" userId="33229e4a0ff70cfa" providerId="LiveId" clId="{10C56F14-4148-44EF-8EA6-E1FE5659469E}" dt="2023-05-01T00:59:36.715" v="10396"/>
          <ac:picMkLst>
            <pc:docMk/>
            <pc:sldMk cId="3238663459" sldId="722"/>
            <ac:picMk id="1026" creationId="{7CE3A9B4-0FC3-69E5-8091-46B71DBDA548}"/>
          </ac:picMkLst>
        </pc:picChg>
        <pc:cxnChg chg="add mod">
          <ac:chgData name="Paul Sullivan" userId="33229e4a0ff70cfa" providerId="LiveId" clId="{10C56F14-4148-44EF-8EA6-E1FE5659469E}" dt="2023-05-01T00:59:36.715" v="10396"/>
          <ac:cxnSpMkLst>
            <pc:docMk/>
            <pc:sldMk cId="3238663459" sldId="722"/>
            <ac:cxnSpMk id="3" creationId="{EAE7B911-12A6-750F-F1DA-C7D67D9BE465}"/>
          </ac:cxnSpMkLst>
        </pc:cxnChg>
      </pc:sldChg>
      <pc:sldChg chg="addSp delSp modSp new mod ord modClrScheme chgLayout">
        <pc:chgData name="Paul Sullivan" userId="33229e4a0ff70cfa" providerId="LiveId" clId="{10C56F14-4148-44EF-8EA6-E1FE5659469E}" dt="2023-05-01T00:59:36.715" v="10396"/>
        <pc:sldMkLst>
          <pc:docMk/>
          <pc:sldMk cId="1128583149" sldId="723"/>
        </pc:sldMkLst>
        <pc:spChg chg="del mod ord">
          <ac:chgData name="Paul Sullivan" userId="33229e4a0ff70cfa" providerId="LiveId" clId="{10C56F14-4148-44EF-8EA6-E1FE5659469E}" dt="2023-04-26T14:31:28.759" v="136" actId="700"/>
          <ac:spMkLst>
            <pc:docMk/>
            <pc:sldMk cId="1128583149" sldId="723"/>
            <ac:spMk id="2" creationId="{77F39035-4B48-2DA9-2204-5F32BC6760A5}"/>
          </ac:spMkLst>
        </pc:spChg>
        <pc:spChg chg="del">
          <ac:chgData name="Paul Sullivan" userId="33229e4a0ff70cfa" providerId="LiveId" clId="{10C56F14-4148-44EF-8EA6-E1FE5659469E}" dt="2023-04-26T14:31:28.759" v="136" actId="700"/>
          <ac:spMkLst>
            <pc:docMk/>
            <pc:sldMk cId="1128583149" sldId="723"/>
            <ac:spMk id="3" creationId="{42FAA897-3F27-F81F-744C-5A5978D3FCCD}"/>
          </ac:spMkLst>
        </pc:spChg>
        <pc:spChg chg="del">
          <ac:chgData name="Paul Sullivan" userId="33229e4a0ff70cfa" providerId="LiveId" clId="{10C56F14-4148-44EF-8EA6-E1FE5659469E}" dt="2023-04-26T14:31:28.759" v="136" actId="700"/>
          <ac:spMkLst>
            <pc:docMk/>
            <pc:sldMk cId="1128583149" sldId="723"/>
            <ac:spMk id="4" creationId="{51B70BAF-7241-9867-E825-D9D8EDFEF4AD}"/>
          </ac:spMkLst>
        </pc:spChg>
        <pc:spChg chg="add mod ord">
          <ac:chgData name="Paul Sullivan" userId="33229e4a0ff70cfa" providerId="LiveId" clId="{10C56F14-4148-44EF-8EA6-E1FE5659469E}" dt="2023-04-26T14:34:47.610" v="161" actId="20577"/>
          <ac:spMkLst>
            <pc:docMk/>
            <pc:sldMk cId="1128583149" sldId="723"/>
            <ac:spMk id="5" creationId="{387A6BF3-CCF1-05C4-5C1E-EEBDEB5C4662}"/>
          </ac:spMkLst>
        </pc:spChg>
        <pc:picChg chg="add mod modCrop">
          <ac:chgData name="Paul Sullivan" userId="33229e4a0ff70cfa" providerId="LiveId" clId="{10C56F14-4148-44EF-8EA6-E1FE5659469E}" dt="2023-05-01T00:59:36.715" v="10396"/>
          <ac:picMkLst>
            <pc:docMk/>
            <pc:sldMk cId="1128583149" sldId="723"/>
            <ac:picMk id="7" creationId="{30CF139F-FD52-FEB7-C803-39B73A926CD4}"/>
          </ac:picMkLst>
        </pc:picChg>
      </pc:sldChg>
      <pc:sldChg chg="modSp new del mod">
        <pc:chgData name="Paul Sullivan" userId="33229e4a0ff70cfa" providerId="LiveId" clId="{10C56F14-4148-44EF-8EA6-E1FE5659469E}" dt="2023-04-27T14:15:08.346" v="2599" actId="47"/>
        <pc:sldMkLst>
          <pc:docMk/>
          <pc:sldMk cId="203494994" sldId="724"/>
        </pc:sldMkLst>
        <pc:spChg chg="mod">
          <ac:chgData name="Paul Sullivan" userId="33229e4a0ff70cfa" providerId="LiveId" clId="{10C56F14-4148-44EF-8EA6-E1FE5659469E}" dt="2023-04-26T14:44:22.180" v="186" actId="20577"/>
          <ac:spMkLst>
            <pc:docMk/>
            <pc:sldMk cId="203494994" sldId="724"/>
            <ac:spMk id="2" creationId="{CE60DDE5-EEC6-8475-E5F6-A2D78B66E99C}"/>
          </ac:spMkLst>
        </pc:spChg>
      </pc:sldChg>
      <pc:sldChg chg="addSp modSp new mod ord">
        <pc:chgData name="Paul Sullivan" userId="33229e4a0ff70cfa" providerId="LiveId" clId="{10C56F14-4148-44EF-8EA6-E1FE5659469E}" dt="2023-05-01T00:59:36.715" v="10396"/>
        <pc:sldMkLst>
          <pc:docMk/>
          <pc:sldMk cId="244691897" sldId="725"/>
        </pc:sldMkLst>
        <pc:spChg chg="mod">
          <ac:chgData name="Paul Sullivan" userId="33229e4a0ff70cfa" providerId="LiveId" clId="{10C56F14-4148-44EF-8EA6-E1FE5659469E}" dt="2023-04-26T18:56:18.776" v="2328" actId="20577"/>
          <ac:spMkLst>
            <pc:docMk/>
            <pc:sldMk cId="244691897" sldId="725"/>
            <ac:spMk id="2" creationId="{F8A3B7F4-18C1-1790-5C5C-AA2B07AF16EC}"/>
          </ac:spMkLst>
        </pc:spChg>
        <pc:picChg chg="add mod">
          <ac:chgData name="Paul Sullivan" userId="33229e4a0ff70cfa" providerId="LiveId" clId="{10C56F14-4148-44EF-8EA6-E1FE5659469E}" dt="2023-05-01T00:59:36.715" v="10396"/>
          <ac:picMkLst>
            <pc:docMk/>
            <pc:sldMk cId="244691897" sldId="725"/>
            <ac:picMk id="4" creationId="{877704E0-6E9A-7BEE-280B-516D016B50B0}"/>
          </ac:picMkLst>
        </pc:picChg>
        <pc:picChg chg="add mod">
          <ac:chgData name="Paul Sullivan" userId="33229e4a0ff70cfa" providerId="LiveId" clId="{10C56F14-4148-44EF-8EA6-E1FE5659469E}" dt="2023-05-01T00:59:36.715" v="10396"/>
          <ac:picMkLst>
            <pc:docMk/>
            <pc:sldMk cId="244691897" sldId="725"/>
            <ac:picMk id="5" creationId="{187B8A4A-EBD9-1826-E47A-803022898352}"/>
          </ac:picMkLst>
        </pc:picChg>
      </pc:sldChg>
      <pc:sldChg chg="addSp delSp modSp new mod ord modClrScheme chgLayout">
        <pc:chgData name="Paul Sullivan" userId="33229e4a0ff70cfa" providerId="LiveId" clId="{10C56F14-4148-44EF-8EA6-E1FE5659469E}" dt="2023-05-01T00:59:36.715" v="10396"/>
        <pc:sldMkLst>
          <pc:docMk/>
          <pc:sldMk cId="2513248872" sldId="726"/>
        </pc:sldMkLst>
        <pc:spChg chg="del">
          <ac:chgData name="Paul Sullivan" userId="33229e4a0ff70cfa" providerId="LiveId" clId="{10C56F14-4148-44EF-8EA6-E1FE5659469E}" dt="2023-04-26T15:23:04.789" v="260" actId="700"/>
          <ac:spMkLst>
            <pc:docMk/>
            <pc:sldMk cId="2513248872" sldId="726"/>
            <ac:spMk id="2" creationId="{DCB794F6-249F-D1D8-2E3B-F673C48578BB}"/>
          </ac:spMkLst>
        </pc:spChg>
        <pc:spChg chg="add del mod ord">
          <ac:chgData name="Paul Sullivan" userId="33229e4a0ff70cfa" providerId="LiveId" clId="{10C56F14-4148-44EF-8EA6-E1FE5659469E}" dt="2023-04-26T15:23:07.263" v="261" actId="700"/>
          <ac:spMkLst>
            <pc:docMk/>
            <pc:sldMk cId="2513248872" sldId="726"/>
            <ac:spMk id="3" creationId="{35FE76A3-C40D-92A2-93E0-D0B34D09B933}"/>
          </ac:spMkLst>
        </pc:spChg>
        <pc:spChg chg="add del mod ord">
          <ac:chgData name="Paul Sullivan" userId="33229e4a0ff70cfa" providerId="LiveId" clId="{10C56F14-4148-44EF-8EA6-E1FE5659469E}" dt="2023-04-30T15:25:23.262" v="4341" actId="700"/>
          <ac:spMkLst>
            <pc:docMk/>
            <pc:sldMk cId="2513248872" sldId="726"/>
            <ac:spMk id="3" creationId="{D97207BB-7C1E-50F5-288E-523AE7F90DDC}"/>
          </ac:spMkLst>
        </pc:spChg>
        <pc:spChg chg="add mod ord">
          <ac:chgData name="Paul Sullivan" userId="33229e4a0ff70cfa" providerId="LiveId" clId="{10C56F14-4148-44EF-8EA6-E1FE5659469E}" dt="2023-05-01T00:59:36.715" v="10396"/>
          <ac:spMkLst>
            <pc:docMk/>
            <pc:sldMk cId="2513248872" sldId="726"/>
            <ac:spMk id="4" creationId="{E7C81433-C0DF-7A44-20AB-7A9DBED9FEEF}"/>
          </ac:spMkLst>
        </pc:spChg>
        <pc:spChg chg="add mod ord">
          <ac:chgData name="Paul Sullivan" userId="33229e4a0ff70cfa" providerId="LiveId" clId="{10C56F14-4148-44EF-8EA6-E1FE5659469E}" dt="2023-05-01T00:59:36.715" v="10396"/>
          <ac:spMkLst>
            <pc:docMk/>
            <pc:sldMk cId="2513248872" sldId="726"/>
            <ac:spMk id="5" creationId="{BEE9B0F3-5DF4-1B13-F600-74B053470D75}"/>
          </ac:spMkLst>
        </pc:spChg>
        <pc:spChg chg="add del mod ord">
          <ac:chgData name="Paul Sullivan" userId="33229e4a0ff70cfa" providerId="LiveId" clId="{10C56F14-4148-44EF-8EA6-E1FE5659469E}" dt="2023-04-26T16:03:57.353" v="265" actId="478"/>
          <ac:spMkLst>
            <pc:docMk/>
            <pc:sldMk cId="2513248872" sldId="726"/>
            <ac:spMk id="6" creationId="{00B2F5BF-CAC4-57A3-361D-AD96E6776B3E}"/>
          </ac:spMkLst>
        </pc:spChg>
        <pc:picChg chg="add mod">
          <ac:chgData name="Paul Sullivan" userId="33229e4a0ff70cfa" providerId="LiveId" clId="{10C56F14-4148-44EF-8EA6-E1FE5659469E}" dt="2023-05-01T00:59:36.715" v="10396"/>
          <ac:picMkLst>
            <pc:docMk/>
            <pc:sldMk cId="2513248872" sldId="726"/>
            <ac:picMk id="2" creationId="{389CA080-725F-C267-4507-299EAD8C4C5A}"/>
          </ac:picMkLst>
        </pc:picChg>
      </pc:sldChg>
      <pc:sldChg chg="delSp modSp new mod ord">
        <pc:chgData name="Paul Sullivan" userId="33229e4a0ff70cfa" providerId="LiveId" clId="{10C56F14-4148-44EF-8EA6-E1FE5659469E}" dt="2023-05-01T00:59:36.715" v="10396"/>
        <pc:sldMkLst>
          <pc:docMk/>
          <pc:sldMk cId="611488378" sldId="727"/>
        </pc:sldMkLst>
        <pc:spChg chg="mod">
          <ac:chgData name="Paul Sullivan" userId="33229e4a0ff70cfa" providerId="LiveId" clId="{10C56F14-4148-44EF-8EA6-E1FE5659469E}" dt="2023-04-26T18:56:48.936" v="2341" actId="20577"/>
          <ac:spMkLst>
            <pc:docMk/>
            <pc:sldMk cId="611488378" sldId="727"/>
            <ac:spMk id="2" creationId="{7FF7E485-F4AF-9D93-A5A8-B6267A2538CC}"/>
          </ac:spMkLst>
        </pc:spChg>
        <pc:spChg chg="mod">
          <ac:chgData name="Paul Sullivan" userId="33229e4a0ff70cfa" providerId="LiveId" clId="{10C56F14-4148-44EF-8EA6-E1FE5659469E}" dt="2023-05-01T00:59:36.715" v="10396"/>
          <ac:spMkLst>
            <pc:docMk/>
            <pc:sldMk cId="611488378" sldId="727"/>
            <ac:spMk id="3" creationId="{EFF82BBA-6E99-C6C2-1CC6-2DD54A4604F2}"/>
          </ac:spMkLst>
        </pc:spChg>
        <pc:spChg chg="del">
          <ac:chgData name="Paul Sullivan" userId="33229e4a0ff70cfa" providerId="LiveId" clId="{10C56F14-4148-44EF-8EA6-E1FE5659469E}" dt="2023-04-26T18:59:39.481" v="2356" actId="478"/>
          <ac:spMkLst>
            <pc:docMk/>
            <pc:sldMk cId="611488378" sldId="727"/>
            <ac:spMk id="4" creationId="{8FA7FE1E-6CDE-A339-4897-A822326C1C87}"/>
          </ac:spMkLst>
        </pc:spChg>
      </pc:sldChg>
      <pc:sldChg chg="addSp modSp new mod ord">
        <pc:chgData name="Paul Sullivan" userId="33229e4a0ff70cfa" providerId="LiveId" clId="{10C56F14-4148-44EF-8EA6-E1FE5659469E}" dt="2023-05-01T00:59:36.715" v="10396"/>
        <pc:sldMkLst>
          <pc:docMk/>
          <pc:sldMk cId="2186127355" sldId="728"/>
        </pc:sldMkLst>
        <pc:spChg chg="mod">
          <ac:chgData name="Paul Sullivan" userId="33229e4a0ff70cfa" providerId="LiveId" clId="{10C56F14-4148-44EF-8EA6-E1FE5659469E}" dt="2023-04-26T17:04:24.551" v="479" actId="20577"/>
          <ac:spMkLst>
            <pc:docMk/>
            <pc:sldMk cId="2186127355" sldId="728"/>
            <ac:spMk id="2" creationId="{A9CF6519-BA1B-6342-BEE9-7BD716394A05}"/>
          </ac:spMkLst>
        </pc:spChg>
        <pc:picChg chg="add mod modCrop">
          <ac:chgData name="Paul Sullivan" userId="33229e4a0ff70cfa" providerId="LiveId" clId="{10C56F14-4148-44EF-8EA6-E1FE5659469E}" dt="2023-05-01T00:59:36.715" v="10396"/>
          <ac:picMkLst>
            <pc:docMk/>
            <pc:sldMk cId="2186127355" sldId="728"/>
            <ac:picMk id="4" creationId="{DAF2AA0C-A4F3-CA40-073F-435DBB34E24C}"/>
          </ac:picMkLst>
        </pc:picChg>
      </pc:sldChg>
      <pc:sldChg chg="delSp modSp new mod">
        <pc:chgData name="Paul Sullivan" userId="33229e4a0ff70cfa" providerId="LiveId" clId="{10C56F14-4148-44EF-8EA6-E1FE5659469E}" dt="2023-05-01T00:59:36.715" v="10396"/>
        <pc:sldMkLst>
          <pc:docMk/>
          <pc:sldMk cId="1115661284" sldId="729"/>
        </pc:sldMkLst>
        <pc:spChg chg="mod">
          <ac:chgData name="Paul Sullivan" userId="33229e4a0ff70cfa" providerId="LiveId" clId="{10C56F14-4148-44EF-8EA6-E1FE5659469E}" dt="2023-04-26T17:32:44.726" v="1400" actId="313"/>
          <ac:spMkLst>
            <pc:docMk/>
            <pc:sldMk cId="1115661284" sldId="729"/>
            <ac:spMk id="2" creationId="{53972E2B-0E04-0895-1ABE-8C6CACA37D80}"/>
          </ac:spMkLst>
        </pc:spChg>
        <pc:spChg chg="mod">
          <ac:chgData name="Paul Sullivan" userId="33229e4a0ff70cfa" providerId="LiveId" clId="{10C56F14-4148-44EF-8EA6-E1FE5659469E}" dt="2023-05-01T00:59:36.715" v="10396"/>
          <ac:spMkLst>
            <pc:docMk/>
            <pc:sldMk cId="1115661284" sldId="729"/>
            <ac:spMk id="3" creationId="{8B6308FA-8CCE-118F-E0AF-904578E6C3A1}"/>
          </ac:spMkLst>
        </pc:spChg>
        <pc:spChg chg="del">
          <ac:chgData name="Paul Sullivan" userId="33229e4a0ff70cfa" providerId="LiveId" clId="{10C56F14-4148-44EF-8EA6-E1FE5659469E}" dt="2023-04-26T17:32:42.076" v="1399" actId="478"/>
          <ac:spMkLst>
            <pc:docMk/>
            <pc:sldMk cId="1115661284" sldId="729"/>
            <ac:spMk id="4" creationId="{CEB39FAA-9654-16AC-286F-F9990CB1DB16}"/>
          </ac:spMkLst>
        </pc:spChg>
      </pc:sldChg>
      <pc:sldChg chg="delSp modSp new mod">
        <pc:chgData name="Paul Sullivan" userId="33229e4a0ff70cfa" providerId="LiveId" clId="{10C56F14-4148-44EF-8EA6-E1FE5659469E}" dt="2023-04-30T21:52:25.246" v="7284" actId="20577"/>
        <pc:sldMkLst>
          <pc:docMk/>
          <pc:sldMk cId="3297191152" sldId="730"/>
        </pc:sldMkLst>
        <pc:spChg chg="mod">
          <ac:chgData name="Paul Sullivan" userId="33229e4a0ff70cfa" providerId="LiveId" clId="{10C56F14-4148-44EF-8EA6-E1FE5659469E}" dt="2023-04-26T17:39:08.953" v="1803" actId="20577"/>
          <ac:spMkLst>
            <pc:docMk/>
            <pc:sldMk cId="3297191152" sldId="730"/>
            <ac:spMk id="2" creationId="{B799EB5E-B21B-C6D9-7C1F-ED9879E1E0C3}"/>
          </ac:spMkLst>
        </pc:spChg>
        <pc:spChg chg="mod">
          <ac:chgData name="Paul Sullivan" userId="33229e4a0ff70cfa" providerId="LiveId" clId="{10C56F14-4148-44EF-8EA6-E1FE5659469E}" dt="2023-04-30T21:52:25.246" v="7284" actId="20577"/>
          <ac:spMkLst>
            <pc:docMk/>
            <pc:sldMk cId="3297191152" sldId="730"/>
            <ac:spMk id="3" creationId="{AD933D9B-3B52-364B-F7FE-35622E92B861}"/>
          </ac:spMkLst>
        </pc:spChg>
        <pc:spChg chg="del">
          <ac:chgData name="Paul Sullivan" userId="33229e4a0ff70cfa" providerId="LiveId" clId="{10C56F14-4148-44EF-8EA6-E1FE5659469E}" dt="2023-04-26T17:38:45.770" v="1779" actId="478"/>
          <ac:spMkLst>
            <pc:docMk/>
            <pc:sldMk cId="3297191152" sldId="730"/>
            <ac:spMk id="4" creationId="{56E8BBFD-9694-1732-C9C3-860F71F55011}"/>
          </ac:spMkLst>
        </pc:spChg>
      </pc:sldChg>
      <pc:sldChg chg="addSp delSp modSp new mod modClrScheme chgLayout">
        <pc:chgData name="Paul Sullivan" userId="33229e4a0ff70cfa" providerId="LiveId" clId="{10C56F14-4148-44EF-8EA6-E1FE5659469E}" dt="2023-05-01T00:59:36.715" v="10396"/>
        <pc:sldMkLst>
          <pc:docMk/>
          <pc:sldMk cId="4278860759" sldId="731"/>
        </pc:sldMkLst>
        <pc:spChg chg="del mod ord">
          <ac:chgData name="Paul Sullivan" userId="33229e4a0ff70cfa" providerId="LiveId" clId="{10C56F14-4148-44EF-8EA6-E1FE5659469E}" dt="2023-04-26T18:10:33.816" v="1991" actId="700"/>
          <ac:spMkLst>
            <pc:docMk/>
            <pc:sldMk cId="4278860759" sldId="731"/>
            <ac:spMk id="2" creationId="{A94E663B-1AA4-DA10-B8C4-286D31249BAD}"/>
          </ac:spMkLst>
        </pc:spChg>
        <pc:spChg chg="del">
          <ac:chgData name="Paul Sullivan" userId="33229e4a0ff70cfa" providerId="LiveId" clId="{10C56F14-4148-44EF-8EA6-E1FE5659469E}" dt="2023-04-26T18:10:33.816" v="1991" actId="700"/>
          <ac:spMkLst>
            <pc:docMk/>
            <pc:sldMk cId="4278860759" sldId="731"/>
            <ac:spMk id="3" creationId="{862E7904-F234-6A27-166B-E3B469CC3159}"/>
          </ac:spMkLst>
        </pc:spChg>
        <pc:spChg chg="del">
          <ac:chgData name="Paul Sullivan" userId="33229e4a0ff70cfa" providerId="LiveId" clId="{10C56F14-4148-44EF-8EA6-E1FE5659469E}" dt="2023-04-26T18:10:33.816" v="1991" actId="700"/>
          <ac:spMkLst>
            <pc:docMk/>
            <pc:sldMk cId="4278860759" sldId="731"/>
            <ac:spMk id="4" creationId="{AA69B629-F32F-DED6-FDDE-184A6CD90FF8}"/>
          </ac:spMkLst>
        </pc:spChg>
        <pc:spChg chg="add mod ord">
          <ac:chgData name="Paul Sullivan" userId="33229e4a0ff70cfa" providerId="LiveId" clId="{10C56F14-4148-44EF-8EA6-E1FE5659469E}" dt="2023-04-27T13:46:34.406" v="2518" actId="20577"/>
          <ac:spMkLst>
            <pc:docMk/>
            <pc:sldMk cId="4278860759" sldId="731"/>
            <ac:spMk id="5" creationId="{B4286E82-399E-A5C1-B046-D399A576C3E0}"/>
          </ac:spMkLst>
        </pc:spChg>
        <pc:picChg chg="add mod ord modCrop">
          <ac:chgData name="Paul Sullivan" userId="33229e4a0ff70cfa" providerId="LiveId" clId="{10C56F14-4148-44EF-8EA6-E1FE5659469E}" dt="2023-05-01T00:59:36.715" v="10396"/>
          <ac:picMkLst>
            <pc:docMk/>
            <pc:sldMk cId="4278860759" sldId="731"/>
            <ac:picMk id="7" creationId="{E2648637-8BFC-7173-243A-C3F8E2A72869}"/>
          </ac:picMkLst>
        </pc:picChg>
        <pc:picChg chg="add mod modCrop">
          <ac:chgData name="Paul Sullivan" userId="33229e4a0ff70cfa" providerId="LiveId" clId="{10C56F14-4148-44EF-8EA6-E1FE5659469E}" dt="2023-05-01T00:59:36.715" v="10396"/>
          <ac:picMkLst>
            <pc:docMk/>
            <pc:sldMk cId="4278860759" sldId="731"/>
            <ac:picMk id="9" creationId="{103AF13A-D43D-8B5A-EC92-3D4FDFB485F2}"/>
          </ac:picMkLst>
        </pc:picChg>
      </pc:sldChg>
      <pc:sldChg chg="addSp delSp modSp new mod ord modClrScheme chgLayout">
        <pc:chgData name="Paul Sullivan" userId="33229e4a0ff70cfa" providerId="LiveId" clId="{10C56F14-4148-44EF-8EA6-E1FE5659469E}" dt="2023-05-01T00:59:36.715" v="10396"/>
        <pc:sldMkLst>
          <pc:docMk/>
          <pc:sldMk cId="2841593227" sldId="732"/>
        </pc:sldMkLst>
        <pc:spChg chg="del mod ord">
          <ac:chgData name="Paul Sullivan" userId="33229e4a0ff70cfa" providerId="LiveId" clId="{10C56F14-4148-44EF-8EA6-E1FE5659469E}" dt="2023-04-27T13:17:16.250" v="2458" actId="700"/>
          <ac:spMkLst>
            <pc:docMk/>
            <pc:sldMk cId="2841593227" sldId="732"/>
            <ac:spMk id="2" creationId="{B0773D7B-E769-D0BC-98DE-00DBF96F6DC4}"/>
          </ac:spMkLst>
        </pc:spChg>
        <pc:spChg chg="del">
          <ac:chgData name="Paul Sullivan" userId="33229e4a0ff70cfa" providerId="LiveId" clId="{10C56F14-4148-44EF-8EA6-E1FE5659469E}" dt="2023-04-27T13:17:16.250" v="2458" actId="700"/>
          <ac:spMkLst>
            <pc:docMk/>
            <pc:sldMk cId="2841593227" sldId="732"/>
            <ac:spMk id="3" creationId="{7DBCCF36-F323-435F-9730-DF7046743B03}"/>
          </ac:spMkLst>
        </pc:spChg>
        <pc:spChg chg="del">
          <ac:chgData name="Paul Sullivan" userId="33229e4a0ff70cfa" providerId="LiveId" clId="{10C56F14-4148-44EF-8EA6-E1FE5659469E}" dt="2023-04-27T13:17:16.250" v="2458" actId="700"/>
          <ac:spMkLst>
            <pc:docMk/>
            <pc:sldMk cId="2841593227" sldId="732"/>
            <ac:spMk id="4" creationId="{6460CD6A-DA4E-BDB8-E2D8-CE6C1EBFFE31}"/>
          </ac:spMkLst>
        </pc:spChg>
        <pc:spChg chg="add mod ord">
          <ac:chgData name="Paul Sullivan" userId="33229e4a0ff70cfa" providerId="LiveId" clId="{10C56F14-4148-44EF-8EA6-E1FE5659469E}" dt="2023-05-01T00:59:36.715" v="10396"/>
          <ac:spMkLst>
            <pc:docMk/>
            <pc:sldMk cId="2841593227" sldId="732"/>
            <ac:spMk id="5" creationId="{26ADF00D-7497-601F-BA3A-C8868DB33357}"/>
          </ac:spMkLst>
        </pc:spChg>
        <pc:picChg chg="add mod">
          <ac:chgData name="Paul Sullivan" userId="33229e4a0ff70cfa" providerId="LiveId" clId="{10C56F14-4148-44EF-8EA6-E1FE5659469E}" dt="2023-05-01T00:59:36.715" v="10396"/>
          <ac:picMkLst>
            <pc:docMk/>
            <pc:sldMk cId="2841593227" sldId="732"/>
            <ac:picMk id="6" creationId="{EAB75F25-0535-4594-8896-6C500E8C3DA7}"/>
          </ac:picMkLst>
        </pc:picChg>
      </pc:sldChg>
      <pc:sldChg chg="addSp modSp new mod">
        <pc:chgData name="Paul Sullivan" userId="33229e4a0ff70cfa" providerId="LiveId" clId="{10C56F14-4148-44EF-8EA6-E1FE5659469E}" dt="2023-05-01T00:59:36.715" v="10396"/>
        <pc:sldMkLst>
          <pc:docMk/>
          <pc:sldMk cId="1050205269" sldId="733"/>
        </pc:sldMkLst>
        <pc:spChg chg="mod">
          <ac:chgData name="Paul Sullivan" userId="33229e4a0ff70cfa" providerId="LiveId" clId="{10C56F14-4148-44EF-8EA6-E1FE5659469E}" dt="2023-04-27T13:46:21.835" v="2510" actId="20577"/>
          <ac:spMkLst>
            <pc:docMk/>
            <pc:sldMk cId="1050205269" sldId="733"/>
            <ac:spMk id="2" creationId="{85720247-5E4C-BD68-C611-F8FA921A79AD}"/>
          </ac:spMkLst>
        </pc:spChg>
        <pc:picChg chg="add mod">
          <ac:chgData name="Paul Sullivan" userId="33229e4a0ff70cfa" providerId="LiveId" clId="{10C56F14-4148-44EF-8EA6-E1FE5659469E}" dt="2023-05-01T00:59:36.715" v="10396"/>
          <ac:picMkLst>
            <pc:docMk/>
            <pc:sldMk cId="1050205269" sldId="733"/>
            <ac:picMk id="3" creationId="{DF9FDCDE-1A1D-7E43-C781-EC089894A13A}"/>
          </ac:picMkLst>
        </pc:picChg>
      </pc:sldChg>
      <pc:sldChg chg="addSp delSp modSp new mod">
        <pc:chgData name="Paul Sullivan" userId="33229e4a0ff70cfa" providerId="LiveId" clId="{10C56F14-4148-44EF-8EA6-E1FE5659469E}" dt="2023-05-01T00:59:36.715" v="10396"/>
        <pc:sldMkLst>
          <pc:docMk/>
          <pc:sldMk cId="633022619" sldId="734"/>
        </pc:sldMkLst>
        <pc:spChg chg="mod">
          <ac:chgData name="Paul Sullivan" userId="33229e4a0ff70cfa" providerId="LiveId" clId="{10C56F14-4148-44EF-8EA6-E1FE5659469E}" dt="2023-04-28T01:14:18.029" v="3192" actId="20577"/>
          <ac:spMkLst>
            <pc:docMk/>
            <pc:sldMk cId="633022619" sldId="734"/>
            <ac:spMk id="2" creationId="{B06F5EC2-3251-21F1-8D72-BA9E634973C6}"/>
          </ac:spMkLst>
        </pc:spChg>
        <pc:spChg chg="mod">
          <ac:chgData name="Paul Sullivan" userId="33229e4a0ff70cfa" providerId="LiveId" clId="{10C56F14-4148-44EF-8EA6-E1FE5659469E}" dt="2023-04-30T22:04:39.281" v="7362" actId="20577"/>
          <ac:spMkLst>
            <pc:docMk/>
            <pc:sldMk cId="633022619" sldId="734"/>
            <ac:spMk id="3" creationId="{62E992D4-13B0-E879-E722-7E7DC3BB0044}"/>
          </ac:spMkLst>
        </pc:spChg>
        <pc:spChg chg="del">
          <ac:chgData name="Paul Sullivan" userId="33229e4a0ff70cfa" providerId="LiveId" clId="{10C56F14-4148-44EF-8EA6-E1FE5659469E}" dt="2023-04-28T01:13:55.806" v="3135" actId="478"/>
          <ac:spMkLst>
            <pc:docMk/>
            <pc:sldMk cId="633022619" sldId="734"/>
            <ac:spMk id="4" creationId="{A197F18E-7A6E-B85C-9E28-8D2B001C24DB}"/>
          </ac:spMkLst>
        </pc:spChg>
        <pc:picChg chg="add mod">
          <ac:chgData name="Paul Sullivan" userId="33229e4a0ff70cfa" providerId="LiveId" clId="{10C56F14-4148-44EF-8EA6-E1FE5659469E}" dt="2023-05-01T00:59:36.715" v="10396"/>
          <ac:picMkLst>
            <pc:docMk/>
            <pc:sldMk cId="633022619" sldId="734"/>
            <ac:picMk id="5" creationId="{809147D7-33DF-342C-58C8-E38528147B70}"/>
          </ac:picMkLst>
        </pc:picChg>
      </pc:sldChg>
      <pc:sldChg chg="addSp delSp modSp new del mod modTransition modClrScheme chgLayout">
        <pc:chgData name="Paul Sullivan" userId="33229e4a0ff70cfa" providerId="LiveId" clId="{10C56F14-4148-44EF-8EA6-E1FE5659469E}" dt="2023-04-30T14:47:13.053" v="3700" actId="47"/>
        <pc:sldMkLst>
          <pc:docMk/>
          <pc:sldMk cId="2861616285" sldId="735"/>
        </pc:sldMkLst>
        <pc:spChg chg="del">
          <ac:chgData name="Paul Sullivan" userId="33229e4a0ff70cfa" providerId="LiveId" clId="{10C56F14-4148-44EF-8EA6-E1FE5659469E}" dt="2023-04-30T14:24:23.731" v="3331" actId="26606"/>
          <ac:spMkLst>
            <pc:docMk/>
            <pc:sldMk cId="2861616285" sldId="735"/>
            <ac:spMk id="2" creationId="{BA6FDD1C-F889-4CA6-B924-96ECC3A3C03F}"/>
          </ac:spMkLst>
        </pc:spChg>
        <pc:spChg chg="del">
          <ac:chgData name="Paul Sullivan" userId="33229e4a0ff70cfa" providerId="LiveId" clId="{10C56F14-4148-44EF-8EA6-E1FE5659469E}" dt="2023-04-30T14:24:23.731" v="3331" actId="26606"/>
          <ac:spMkLst>
            <pc:docMk/>
            <pc:sldMk cId="2861616285" sldId="735"/>
            <ac:spMk id="3" creationId="{3BD30A36-A4DA-88B0-AC4A-C66186610BD3}"/>
          </ac:spMkLst>
        </pc:spChg>
        <pc:spChg chg="add mod">
          <ac:chgData name="Paul Sullivan" userId="33229e4a0ff70cfa" providerId="LiveId" clId="{10C56F14-4148-44EF-8EA6-E1FE5659469E}" dt="2023-04-30T14:24:23.731" v="3331" actId="26606"/>
          <ac:spMkLst>
            <pc:docMk/>
            <pc:sldMk cId="2861616285" sldId="735"/>
            <ac:spMk id="8" creationId="{9A80C203-FE5C-C4BD-0A8D-CD8A2BC04014}"/>
          </ac:spMkLst>
        </pc:spChg>
        <pc:spChg chg="add mod">
          <ac:chgData name="Paul Sullivan" userId="33229e4a0ff70cfa" providerId="LiveId" clId="{10C56F14-4148-44EF-8EA6-E1FE5659469E}" dt="2023-04-30T14:24:23.731" v="3331" actId="26606"/>
          <ac:spMkLst>
            <pc:docMk/>
            <pc:sldMk cId="2861616285" sldId="735"/>
            <ac:spMk id="10" creationId="{6623167A-EF0E-E851-A876-4AAB498FBFF8}"/>
          </ac:spMkLst>
        </pc:spChg>
      </pc:sldChg>
      <pc:sldChg chg="addSp delSp modSp new mod modTransition modClrScheme chgLayout">
        <pc:chgData name="Paul Sullivan" userId="33229e4a0ff70cfa" providerId="LiveId" clId="{10C56F14-4148-44EF-8EA6-E1FE5659469E}" dt="2023-05-01T00:59:36.715" v="10396"/>
        <pc:sldMkLst>
          <pc:docMk/>
          <pc:sldMk cId="879123997" sldId="736"/>
        </pc:sldMkLst>
        <pc:spChg chg="del mod">
          <ac:chgData name="Paul Sullivan" userId="33229e4a0ff70cfa" providerId="LiveId" clId="{10C56F14-4148-44EF-8EA6-E1FE5659469E}" dt="2023-04-30T14:24:06.899" v="3328" actId="700"/>
          <ac:spMkLst>
            <pc:docMk/>
            <pc:sldMk cId="879123997" sldId="736"/>
            <ac:spMk id="2" creationId="{28B80D64-406E-05DC-3ADF-37BE09869BA2}"/>
          </ac:spMkLst>
        </pc:spChg>
        <pc:spChg chg="del">
          <ac:chgData name="Paul Sullivan" userId="33229e4a0ff70cfa" providerId="LiveId" clId="{10C56F14-4148-44EF-8EA6-E1FE5659469E}" dt="2023-04-30T14:24:06.899" v="3328" actId="700"/>
          <ac:spMkLst>
            <pc:docMk/>
            <pc:sldMk cId="879123997" sldId="736"/>
            <ac:spMk id="3" creationId="{F8B94FE8-14D8-19C9-DBA2-91D19AA5E486}"/>
          </ac:spMkLst>
        </pc:spChg>
        <pc:spChg chg="add del mod ord">
          <ac:chgData name="Paul Sullivan" userId="33229e4a0ff70cfa" providerId="LiveId" clId="{10C56F14-4148-44EF-8EA6-E1FE5659469E}" dt="2023-04-30T14:24:11.575" v="3329" actId="26606"/>
          <ac:spMkLst>
            <pc:docMk/>
            <pc:sldMk cId="879123997" sldId="736"/>
            <ac:spMk id="4" creationId="{C94C157C-66B9-BC99-D204-B1E89497BFDD}"/>
          </ac:spMkLst>
        </pc:spChg>
        <pc:spChg chg="add del mod ord">
          <ac:chgData name="Paul Sullivan" userId="33229e4a0ff70cfa" providerId="LiveId" clId="{10C56F14-4148-44EF-8EA6-E1FE5659469E}" dt="2023-04-30T14:24:11.575" v="3329" actId="26606"/>
          <ac:spMkLst>
            <pc:docMk/>
            <pc:sldMk cId="879123997" sldId="736"/>
            <ac:spMk id="5" creationId="{30D0ED59-1ADA-7F17-0D78-E7467E531E4F}"/>
          </ac:spMkLst>
        </pc:spChg>
        <pc:spChg chg="add del mod ord">
          <ac:chgData name="Paul Sullivan" userId="33229e4a0ff70cfa" providerId="LiveId" clId="{10C56F14-4148-44EF-8EA6-E1FE5659469E}" dt="2023-04-30T14:46:36.013" v="3699" actId="26606"/>
          <ac:spMkLst>
            <pc:docMk/>
            <pc:sldMk cId="879123997" sldId="736"/>
            <ac:spMk id="6" creationId="{10344542-3791-8ED7-9FD1-E53D8AB4A6A0}"/>
          </ac:spMkLst>
        </pc:spChg>
        <pc:spChg chg="add del mod ord">
          <ac:chgData name="Paul Sullivan" userId="33229e4a0ff70cfa" providerId="LiveId" clId="{10C56F14-4148-44EF-8EA6-E1FE5659469E}" dt="2023-04-30T14:46:36.013" v="3699" actId="26606"/>
          <ac:spMkLst>
            <pc:docMk/>
            <pc:sldMk cId="879123997" sldId="736"/>
            <ac:spMk id="7" creationId="{838D14DE-07B8-8D48-78E9-AA4FB0402E6D}"/>
          </ac:spMkLst>
        </pc:spChg>
        <pc:spChg chg="add del mod">
          <ac:chgData name="Paul Sullivan" userId="33229e4a0ff70cfa" providerId="LiveId" clId="{10C56F14-4148-44EF-8EA6-E1FE5659469E}" dt="2023-04-30T14:24:17.368" v="3330" actId="26606"/>
          <ac:spMkLst>
            <pc:docMk/>
            <pc:sldMk cId="879123997" sldId="736"/>
            <ac:spMk id="10" creationId="{05C84E01-904C-7BDA-6E23-E25CA2CFA486}"/>
          </ac:spMkLst>
        </pc:spChg>
        <pc:spChg chg="add mod">
          <ac:chgData name="Paul Sullivan" userId="33229e4a0ff70cfa" providerId="LiveId" clId="{10C56F14-4148-44EF-8EA6-E1FE5659469E}" dt="2023-05-01T00:59:36.715" v="10396"/>
          <ac:spMkLst>
            <pc:docMk/>
            <pc:sldMk cId="879123997" sldId="736"/>
            <ac:spMk id="11" creationId="{7A924EAA-E796-4142-40CE-62588D55EC32}"/>
          </ac:spMkLst>
        </pc:spChg>
        <pc:spChg chg="add del mod">
          <ac:chgData name="Paul Sullivan" userId="33229e4a0ff70cfa" providerId="LiveId" clId="{10C56F14-4148-44EF-8EA6-E1FE5659469E}" dt="2023-04-30T14:24:17.368" v="3330" actId="26606"/>
          <ac:spMkLst>
            <pc:docMk/>
            <pc:sldMk cId="879123997" sldId="736"/>
            <ac:spMk id="12" creationId="{7DA4C96B-EEFA-4A02-4505-6DBD33A1BFF6}"/>
          </ac:spMkLst>
        </pc:spChg>
        <pc:spChg chg="add mod ord">
          <ac:chgData name="Paul Sullivan" userId="33229e4a0ff70cfa" providerId="LiveId" clId="{10C56F14-4148-44EF-8EA6-E1FE5659469E}" dt="2023-05-01T00:59:36.715" v="10396"/>
          <ac:spMkLst>
            <pc:docMk/>
            <pc:sldMk cId="879123997" sldId="736"/>
            <ac:spMk id="17" creationId="{2CA9098B-289D-9357-AF40-3D06970F0246}"/>
          </ac:spMkLst>
        </pc:spChg>
        <pc:spChg chg="add del mod">
          <ac:chgData name="Paul Sullivan" userId="33229e4a0ff70cfa" providerId="LiveId" clId="{10C56F14-4148-44EF-8EA6-E1FE5659469E}" dt="2023-04-30T14:46:33.732" v="3698" actId="700"/>
          <ac:spMkLst>
            <pc:docMk/>
            <pc:sldMk cId="879123997" sldId="736"/>
            <ac:spMk id="19" creationId="{13D82F23-7B99-BDB4-0318-385A9D47D4CB}"/>
          </ac:spMkLst>
        </pc:spChg>
        <pc:spChg chg="add del mod">
          <ac:chgData name="Paul Sullivan" userId="33229e4a0ff70cfa" providerId="LiveId" clId="{10C56F14-4148-44EF-8EA6-E1FE5659469E}" dt="2023-04-30T14:46:33.732" v="3698" actId="700"/>
          <ac:spMkLst>
            <pc:docMk/>
            <pc:sldMk cId="879123997" sldId="736"/>
            <ac:spMk id="21" creationId="{BB32D326-A7FB-BE04-D857-351049EFFE19}"/>
          </ac:spMkLst>
        </pc:spChg>
        <pc:spChg chg="add mod">
          <ac:chgData name="Paul Sullivan" userId="33229e4a0ff70cfa" providerId="LiveId" clId="{10C56F14-4148-44EF-8EA6-E1FE5659469E}" dt="2023-05-01T00:59:36.715" v="10396"/>
          <ac:spMkLst>
            <pc:docMk/>
            <pc:sldMk cId="879123997" sldId="736"/>
            <ac:spMk id="22" creationId="{1CDE0A66-0E61-485C-47E5-A0E59B75F1FA}"/>
          </ac:spMkLst>
        </pc:spChg>
        <pc:picChg chg="add mod">
          <ac:chgData name="Paul Sullivan" userId="33229e4a0ff70cfa" providerId="LiveId" clId="{10C56F14-4148-44EF-8EA6-E1FE5659469E}" dt="2023-05-01T00:59:36.715" v="10396"/>
          <ac:picMkLst>
            <pc:docMk/>
            <pc:sldMk cId="879123997" sldId="736"/>
            <ac:picMk id="9" creationId="{00E45030-E25A-3F47-7F40-2E69A336FE90}"/>
          </ac:picMkLst>
        </pc:picChg>
      </pc:sldChg>
      <pc:sldChg chg="addSp delSp modSp new mod modTransition modClrScheme chgLayout">
        <pc:chgData name="Paul Sullivan" userId="33229e4a0ff70cfa" providerId="LiveId" clId="{10C56F14-4148-44EF-8EA6-E1FE5659469E}" dt="2023-05-01T00:59:36.715" v="10396"/>
        <pc:sldMkLst>
          <pc:docMk/>
          <pc:sldMk cId="1204122785" sldId="737"/>
        </pc:sldMkLst>
        <pc:spChg chg="del">
          <ac:chgData name="Paul Sullivan" userId="33229e4a0ff70cfa" providerId="LiveId" clId="{10C56F14-4148-44EF-8EA6-E1FE5659469E}" dt="2023-04-30T14:24:39.703" v="3333" actId="26606"/>
          <ac:spMkLst>
            <pc:docMk/>
            <pc:sldMk cId="1204122785" sldId="737"/>
            <ac:spMk id="2" creationId="{6ED74AA3-D34E-10E7-3348-F19302F5C1DC}"/>
          </ac:spMkLst>
        </pc:spChg>
        <pc:spChg chg="del">
          <ac:chgData name="Paul Sullivan" userId="33229e4a0ff70cfa" providerId="LiveId" clId="{10C56F14-4148-44EF-8EA6-E1FE5659469E}" dt="2023-04-30T14:24:39.703" v="3333" actId="26606"/>
          <ac:spMkLst>
            <pc:docMk/>
            <pc:sldMk cId="1204122785" sldId="737"/>
            <ac:spMk id="3" creationId="{3A0C55C2-53D4-414C-70D3-9110F8658F4F}"/>
          </ac:spMkLst>
        </pc:spChg>
        <pc:spChg chg="add mod">
          <ac:chgData name="Paul Sullivan" userId="33229e4a0ff70cfa" providerId="LiveId" clId="{10C56F14-4148-44EF-8EA6-E1FE5659469E}" dt="2023-05-01T00:59:36.715" v="10396"/>
          <ac:spMkLst>
            <pc:docMk/>
            <pc:sldMk cId="1204122785" sldId="737"/>
            <ac:spMk id="8" creationId="{E7B22A68-E140-7D4C-2952-C52F6888707C}"/>
          </ac:spMkLst>
        </pc:spChg>
        <pc:spChg chg="add mod">
          <ac:chgData name="Paul Sullivan" userId="33229e4a0ff70cfa" providerId="LiveId" clId="{10C56F14-4148-44EF-8EA6-E1FE5659469E}" dt="2023-05-01T00:59:36.715" v="10396"/>
          <ac:spMkLst>
            <pc:docMk/>
            <pc:sldMk cId="1204122785" sldId="737"/>
            <ac:spMk id="10" creationId="{1B30779E-3596-8F08-EB2B-0FE02E9154C9}"/>
          </ac:spMkLst>
        </pc:spChg>
      </pc:sldChg>
      <pc:sldChg chg="addSp delSp modSp new mod modClrScheme chgLayout">
        <pc:chgData name="Paul Sullivan" userId="33229e4a0ff70cfa" providerId="LiveId" clId="{10C56F14-4148-44EF-8EA6-E1FE5659469E}" dt="2023-05-01T00:59:36.715" v="10396"/>
        <pc:sldMkLst>
          <pc:docMk/>
          <pc:sldMk cId="1278764868" sldId="738"/>
        </pc:sldMkLst>
        <pc:spChg chg="del mod ord">
          <ac:chgData name="Paul Sullivan" userId="33229e4a0ff70cfa" providerId="LiveId" clId="{10C56F14-4148-44EF-8EA6-E1FE5659469E}" dt="2023-04-30T15:04:43.071" v="4017" actId="700"/>
          <ac:spMkLst>
            <pc:docMk/>
            <pc:sldMk cId="1278764868" sldId="738"/>
            <ac:spMk id="2" creationId="{403F825B-7E4F-FB5C-87E6-03BF06A92201}"/>
          </ac:spMkLst>
        </pc:spChg>
        <pc:spChg chg="del">
          <ac:chgData name="Paul Sullivan" userId="33229e4a0ff70cfa" providerId="LiveId" clId="{10C56F14-4148-44EF-8EA6-E1FE5659469E}" dt="2023-04-30T15:04:43.071" v="4017" actId="700"/>
          <ac:spMkLst>
            <pc:docMk/>
            <pc:sldMk cId="1278764868" sldId="738"/>
            <ac:spMk id="3" creationId="{017157AA-DA2B-6DF3-E72F-9133EC5BD687}"/>
          </ac:spMkLst>
        </pc:spChg>
        <pc:spChg chg="add mod ord">
          <ac:chgData name="Paul Sullivan" userId="33229e4a0ff70cfa" providerId="LiveId" clId="{10C56F14-4148-44EF-8EA6-E1FE5659469E}" dt="2023-04-30T15:04:43.071" v="4017" actId="700"/>
          <ac:spMkLst>
            <pc:docMk/>
            <pc:sldMk cId="1278764868" sldId="738"/>
            <ac:spMk id="4" creationId="{A88C398A-6095-6BE8-CDC0-066E7EDD8B75}"/>
          </ac:spMkLst>
        </pc:spChg>
        <pc:picChg chg="add mod">
          <ac:chgData name="Paul Sullivan" userId="33229e4a0ff70cfa" providerId="LiveId" clId="{10C56F14-4148-44EF-8EA6-E1FE5659469E}" dt="2023-05-01T00:59:36.715" v="10396"/>
          <ac:picMkLst>
            <pc:docMk/>
            <pc:sldMk cId="1278764868" sldId="738"/>
            <ac:picMk id="6" creationId="{61515FE7-945B-1737-F902-844B41FF5660}"/>
          </ac:picMkLst>
        </pc:picChg>
        <pc:picChg chg="add mod">
          <ac:chgData name="Paul Sullivan" userId="33229e4a0ff70cfa" providerId="LiveId" clId="{10C56F14-4148-44EF-8EA6-E1FE5659469E}" dt="2023-05-01T00:59:36.715" v="10396"/>
          <ac:picMkLst>
            <pc:docMk/>
            <pc:sldMk cId="1278764868" sldId="738"/>
            <ac:picMk id="8" creationId="{76EBC98F-D2EC-26D4-F372-A8B1DC0F8724}"/>
          </ac:picMkLst>
        </pc:picChg>
      </pc:sldChg>
      <pc:sldChg chg="add del">
        <pc:chgData name="Paul Sullivan" userId="33229e4a0ff70cfa" providerId="LiveId" clId="{10C56F14-4148-44EF-8EA6-E1FE5659469E}" dt="2023-04-30T15:06:02.621" v="4028"/>
        <pc:sldMkLst>
          <pc:docMk/>
          <pc:sldMk cId="94643829" sldId="739"/>
        </pc:sldMkLst>
      </pc:sldChg>
      <pc:sldChg chg="addSp delSp modSp add del mod">
        <pc:chgData name="Paul Sullivan" userId="33229e4a0ff70cfa" providerId="LiveId" clId="{10C56F14-4148-44EF-8EA6-E1FE5659469E}" dt="2023-05-01T00:59:36.715" v="10396"/>
        <pc:sldMkLst>
          <pc:docMk/>
          <pc:sldMk cId="2446557595" sldId="739"/>
        </pc:sldMkLst>
        <pc:picChg chg="add mod">
          <ac:chgData name="Paul Sullivan" userId="33229e4a0ff70cfa" providerId="LiveId" clId="{10C56F14-4148-44EF-8EA6-E1FE5659469E}" dt="2023-05-01T00:59:36.715" v="10396"/>
          <ac:picMkLst>
            <pc:docMk/>
            <pc:sldMk cId="2446557595" sldId="739"/>
            <ac:picMk id="3" creationId="{8E226983-35D1-737D-421E-A4886EECE2DF}"/>
          </ac:picMkLst>
        </pc:picChg>
        <pc:picChg chg="mod">
          <ac:chgData name="Paul Sullivan" userId="33229e4a0ff70cfa" providerId="LiveId" clId="{10C56F14-4148-44EF-8EA6-E1FE5659469E}" dt="2023-05-01T00:59:36.715" v="10396"/>
          <ac:picMkLst>
            <pc:docMk/>
            <pc:sldMk cId="2446557595" sldId="739"/>
            <ac:picMk id="6" creationId="{61515FE7-945B-1737-F902-844B41FF5660}"/>
          </ac:picMkLst>
        </pc:picChg>
        <pc:picChg chg="del">
          <ac:chgData name="Paul Sullivan" userId="33229e4a0ff70cfa" providerId="LiveId" clId="{10C56F14-4148-44EF-8EA6-E1FE5659469E}" dt="2023-04-30T15:06:10.799" v="4029" actId="478"/>
          <ac:picMkLst>
            <pc:docMk/>
            <pc:sldMk cId="2446557595" sldId="739"/>
            <ac:picMk id="8" creationId="{76EBC98F-D2EC-26D4-F372-A8B1DC0F8724}"/>
          </ac:picMkLst>
        </pc:picChg>
      </pc:sldChg>
      <pc:sldChg chg="addSp delSp modSp mod">
        <pc:chgData name="Paul Sullivan" userId="33229e4a0ff70cfa" providerId="LiveId" clId="{10C56F14-4148-44EF-8EA6-E1FE5659469E}" dt="2023-05-01T00:59:36.715" v="10396"/>
        <pc:sldMkLst>
          <pc:docMk/>
          <pc:sldMk cId="2158662087" sldId="740"/>
        </pc:sldMkLst>
        <pc:picChg chg="del">
          <ac:chgData name="Paul Sullivan" userId="33229e4a0ff70cfa" providerId="LiveId" clId="{10C56F14-4148-44EF-8EA6-E1FE5659469E}" dt="2023-04-30T15:18:52.774" v="4174" actId="478"/>
          <ac:picMkLst>
            <pc:docMk/>
            <pc:sldMk cId="2158662087" sldId="740"/>
            <ac:picMk id="3" creationId="{8E226983-35D1-737D-421E-A4886EECE2DF}"/>
          </ac:picMkLst>
        </pc:picChg>
        <pc:picChg chg="add mod">
          <ac:chgData name="Paul Sullivan" userId="33229e4a0ff70cfa" providerId="LiveId" clId="{10C56F14-4148-44EF-8EA6-E1FE5659469E}" dt="2023-05-01T00:59:36.715" v="10396"/>
          <ac:picMkLst>
            <pc:docMk/>
            <pc:sldMk cId="2158662087" sldId="740"/>
            <ac:picMk id="5" creationId="{37E65A38-2879-B3DE-9D3A-EBC368AD7830}"/>
          </ac:picMkLst>
        </pc:picChg>
        <pc:picChg chg="mod">
          <ac:chgData name="Paul Sullivan" userId="33229e4a0ff70cfa" providerId="LiveId" clId="{10C56F14-4148-44EF-8EA6-E1FE5659469E}" dt="2023-05-01T00:59:36.715" v="10396"/>
          <ac:picMkLst>
            <pc:docMk/>
            <pc:sldMk cId="2158662087" sldId="740"/>
            <ac:picMk id="6" creationId="{61515FE7-945B-1737-F902-844B41FF5660}"/>
          </ac:picMkLst>
        </pc:picChg>
      </pc:sldChg>
      <pc:sldChg chg="addSp delSp modSp new mod modTransition modClrScheme chgLayout">
        <pc:chgData name="Paul Sullivan" userId="33229e4a0ff70cfa" providerId="LiveId" clId="{10C56F14-4148-44EF-8EA6-E1FE5659469E}" dt="2023-05-01T00:59:36.715" v="10396"/>
        <pc:sldMkLst>
          <pc:docMk/>
          <pc:sldMk cId="1982452746" sldId="741"/>
        </pc:sldMkLst>
        <pc:spChg chg="del mod ord">
          <ac:chgData name="Paul Sullivan" userId="33229e4a0ff70cfa" providerId="LiveId" clId="{10C56F14-4148-44EF-8EA6-E1FE5659469E}" dt="2023-04-30T15:24:25.532" v="4301" actId="700"/>
          <ac:spMkLst>
            <pc:docMk/>
            <pc:sldMk cId="1982452746" sldId="741"/>
            <ac:spMk id="2" creationId="{B4107CEF-A835-1B02-2831-B539EAA1E618}"/>
          </ac:spMkLst>
        </pc:spChg>
        <pc:spChg chg="del mod ord">
          <ac:chgData name="Paul Sullivan" userId="33229e4a0ff70cfa" providerId="LiveId" clId="{10C56F14-4148-44EF-8EA6-E1FE5659469E}" dt="2023-04-30T15:24:25.532" v="4301" actId="700"/>
          <ac:spMkLst>
            <pc:docMk/>
            <pc:sldMk cId="1982452746" sldId="741"/>
            <ac:spMk id="3" creationId="{3EBEA7D3-BCE3-F880-8460-CDA61FB84001}"/>
          </ac:spMkLst>
        </pc:spChg>
        <pc:spChg chg="del">
          <ac:chgData name="Paul Sullivan" userId="33229e4a0ff70cfa" providerId="LiveId" clId="{10C56F14-4148-44EF-8EA6-E1FE5659469E}" dt="2023-04-30T15:23:05.136" v="4290" actId="478"/>
          <ac:spMkLst>
            <pc:docMk/>
            <pc:sldMk cId="1982452746" sldId="741"/>
            <ac:spMk id="4" creationId="{8C919753-8710-470D-0830-60F2CDED3A1F}"/>
          </ac:spMkLst>
        </pc:spChg>
        <pc:spChg chg="add del mod ord">
          <ac:chgData name="Paul Sullivan" userId="33229e4a0ff70cfa" providerId="LiveId" clId="{10C56F14-4148-44EF-8EA6-E1FE5659469E}" dt="2023-04-30T15:24:27.870" v="4302" actId="26606"/>
          <ac:spMkLst>
            <pc:docMk/>
            <pc:sldMk cId="1982452746" sldId="741"/>
            <ac:spMk id="5" creationId="{A8230475-C2EB-DE7D-DF10-1270C672BEFD}"/>
          </ac:spMkLst>
        </pc:spChg>
        <pc:spChg chg="add del mod ord">
          <ac:chgData name="Paul Sullivan" userId="33229e4a0ff70cfa" providerId="LiveId" clId="{10C56F14-4148-44EF-8EA6-E1FE5659469E}" dt="2023-04-30T15:24:27.870" v="4302" actId="26606"/>
          <ac:spMkLst>
            <pc:docMk/>
            <pc:sldMk cId="1982452746" sldId="741"/>
            <ac:spMk id="6" creationId="{EB041EDC-47C0-AEA8-1068-B04F862A6195}"/>
          </ac:spMkLst>
        </pc:spChg>
        <pc:spChg chg="add mod">
          <ac:chgData name="Paul Sullivan" userId="33229e4a0ff70cfa" providerId="LiveId" clId="{10C56F14-4148-44EF-8EA6-E1FE5659469E}" dt="2023-05-01T00:59:36.715" v="10396"/>
          <ac:spMkLst>
            <pc:docMk/>
            <pc:sldMk cId="1982452746" sldId="741"/>
            <ac:spMk id="11" creationId="{972BADC3-3FF2-6805-71C9-686C35EE4CA1}"/>
          </ac:spMkLst>
        </pc:spChg>
        <pc:spChg chg="add mod">
          <ac:chgData name="Paul Sullivan" userId="33229e4a0ff70cfa" providerId="LiveId" clId="{10C56F14-4148-44EF-8EA6-E1FE5659469E}" dt="2023-05-01T00:59:36.715" v="10396"/>
          <ac:spMkLst>
            <pc:docMk/>
            <pc:sldMk cId="1982452746" sldId="741"/>
            <ac:spMk id="13" creationId="{C9DA5CA7-0DEF-0985-56E6-542994F461AB}"/>
          </ac:spMkLst>
        </pc:spChg>
        <pc:picChg chg="add mod">
          <ac:chgData name="Paul Sullivan" userId="33229e4a0ff70cfa" providerId="LiveId" clId="{10C56F14-4148-44EF-8EA6-E1FE5659469E}" dt="2023-05-01T00:59:36.715" v="10396"/>
          <ac:picMkLst>
            <pc:docMk/>
            <pc:sldMk cId="1982452746" sldId="741"/>
            <ac:picMk id="8" creationId="{BBDEE3F2-7324-5108-1DB8-A208B4846ADB}"/>
          </ac:picMkLst>
        </pc:picChg>
      </pc:sldChg>
      <pc:sldChg chg="addSp delSp modSp new mod modTransition modClrScheme chgLayout">
        <pc:chgData name="Paul Sullivan" userId="33229e4a0ff70cfa" providerId="LiveId" clId="{10C56F14-4148-44EF-8EA6-E1FE5659469E}" dt="2023-05-01T00:59:36.715" v="10396"/>
        <pc:sldMkLst>
          <pc:docMk/>
          <pc:sldMk cId="901596410" sldId="742"/>
        </pc:sldMkLst>
        <pc:spChg chg="del mod ord">
          <ac:chgData name="Paul Sullivan" userId="33229e4a0ff70cfa" providerId="LiveId" clId="{10C56F14-4148-44EF-8EA6-E1FE5659469E}" dt="2023-04-30T16:01:17.211" v="4821" actId="700"/>
          <ac:spMkLst>
            <pc:docMk/>
            <pc:sldMk cId="901596410" sldId="742"/>
            <ac:spMk id="2" creationId="{08D4DDEF-9614-B607-6F69-DF4BF60FA6A7}"/>
          </ac:spMkLst>
        </pc:spChg>
        <pc:spChg chg="del mod ord">
          <ac:chgData name="Paul Sullivan" userId="33229e4a0ff70cfa" providerId="LiveId" clId="{10C56F14-4148-44EF-8EA6-E1FE5659469E}" dt="2023-04-30T16:01:17.211" v="4821" actId="700"/>
          <ac:spMkLst>
            <pc:docMk/>
            <pc:sldMk cId="901596410" sldId="742"/>
            <ac:spMk id="3" creationId="{A03F2DE2-533F-F236-5862-314758ABEB67}"/>
          </ac:spMkLst>
        </pc:spChg>
        <pc:spChg chg="del">
          <ac:chgData name="Paul Sullivan" userId="33229e4a0ff70cfa" providerId="LiveId" clId="{10C56F14-4148-44EF-8EA6-E1FE5659469E}" dt="2023-04-30T16:01:17.211" v="4821" actId="700"/>
          <ac:spMkLst>
            <pc:docMk/>
            <pc:sldMk cId="901596410" sldId="742"/>
            <ac:spMk id="4" creationId="{137FD38F-199F-0665-5391-C5C3E38E14F4}"/>
          </ac:spMkLst>
        </pc:spChg>
        <pc:spChg chg="add del mod ord">
          <ac:chgData name="Paul Sullivan" userId="33229e4a0ff70cfa" providerId="LiveId" clId="{10C56F14-4148-44EF-8EA6-E1FE5659469E}" dt="2023-04-30T16:01:19.657" v="4822" actId="26606"/>
          <ac:spMkLst>
            <pc:docMk/>
            <pc:sldMk cId="901596410" sldId="742"/>
            <ac:spMk id="5" creationId="{005BB73F-A361-3E9E-F2C8-D24DDEA8AC00}"/>
          </ac:spMkLst>
        </pc:spChg>
        <pc:spChg chg="add del mod ord">
          <ac:chgData name="Paul Sullivan" userId="33229e4a0ff70cfa" providerId="LiveId" clId="{10C56F14-4148-44EF-8EA6-E1FE5659469E}" dt="2023-04-30T16:01:19.657" v="4822" actId="26606"/>
          <ac:spMkLst>
            <pc:docMk/>
            <pc:sldMk cId="901596410" sldId="742"/>
            <ac:spMk id="6" creationId="{117EFC39-1D89-DD71-5201-DC0851D6D142}"/>
          </ac:spMkLst>
        </pc:spChg>
        <pc:spChg chg="add mod">
          <ac:chgData name="Paul Sullivan" userId="33229e4a0ff70cfa" providerId="LiveId" clId="{10C56F14-4148-44EF-8EA6-E1FE5659469E}" dt="2023-05-01T00:59:36.715" v="10396"/>
          <ac:spMkLst>
            <pc:docMk/>
            <pc:sldMk cId="901596410" sldId="742"/>
            <ac:spMk id="11" creationId="{2B1D6139-3289-141B-3DBB-4918E7C1FB5D}"/>
          </ac:spMkLst>
        </pc:spChg>
        <pc:spChg chg="add mod">
          <ac:chgData name="Paul Sullivan" userId="33229e4a0ff70cfa" providerId="LiveId" clId="{10C56F14-4148-44EF-8EA6-E1FE5659469E}" dt="2023-05-01T00:59:36.715" v="10396"/>
          <ac:spMkLst>
            <pc:docMk/>
            <pc:sldMk cId="901596410" sldId="742"/>
            <ac:spMk id="13" creationId="{B4DE751B-DCC1-7F39-17CD-FF94D1FC0D0C}"/>
          </ac:spMkLst>
        </pc:spChg>
      </pc:sldChg>
      <pc:sldChg chg="modSp new mod">
        <pc:chgData name="Paul Sullivan" userId="33229e4a0ff70cfa" providerId="LiveId" clId="{10C56F14-4148-44EF-8EA6-E1FE5659469E}" dt="2023-05-01T00:35:22.325" v="10252" actId="20577"/>
        <pc:sldMkLst>
          <pc:docMk/>
          <pc:sldMk cId="1091092750" sldId="743"/>
        </pc:sldMkLst>
        <pc:spChg chg="mod">
          <ac:chgData name="Paul Sullivan" userId="33229e4a0ff70cfa" providerId="LiveId" clId="{10C56F14-4148-44EF-8EA6-E1FE5659469E}" dt="2023-04-30T16:09:25.959" v="5197" actId="20577"/>
          <ac:spMkLst>
            <pc:docMk/>
            <pc:sldMk cId="1091092750" sldId="743"/>
            <ac:spMk id="2" creationId="{F795C203-B33B-123A-D762-279C60DBF5C4}"/>
          </ac:spMkLst>
        </pc:spChg>
        <pc:spChg chg="mod">
          <ac:chgData name="Paul Sullivan" userId="33229e4a0ff70cfa" providerId="LiveId" clId="{10C56F14-4148-44EF-8EA6-E1FE5659469E}" dt="2023-05-01T00:35:22.325" v="10252" actId="20577"/>
          <ac:spMkLst>
            <pc:docMk/>
            <pc:sldMk cId="1091092750" sldId="743"/>
            <ac:spMk id="3" creationId="{AA590295-CD78-ADF4-E4F0-7B47810832DA}"/>
          </ac:spMkLst>
        </pc:spChg>
      </pc:sldChg>
      <pc:sldChg chg="modSp new mod">
        <pc:chgData name="Paul Sullivan" userId="33229e4a0ff70cfa" providerId="LiveId" clId="{10C56F14-4148-44EF-8EA6-E1FE5659469E}" dt="2023-05-01T00:59:36.715" v="10396"/>
        <pc:sldMkLst>
          <pc:docMk/>
          <pc:sldMk cId="1065604850" sldId="744"/>
        </pc:sldMkLst>
        <pc:spChg chg="mod">
          <ac:chgData name="Paul Sullivan" userId="33229e4a0ff70cfa" providerId="LiveId" clId="{10C56F14-4148-44EF-8EA6-E1FE5659469E}" dt="2023-04-30T16:22:07.098" v="5606" actId="20577"/>
          <ac:spMkLst>
            <pc:docMk/>
            <pc:sldMk cId="1065604850" sldId="744"/>
            <ac:spMk id="2" creationId="{269191E1-31BD-2BED-EDC5-D032017F5D78}"/>
          </ac:spMkLst>
        </pc:spChg>
        <pc:spChg chg="mod">
          <ac:chgData name="Paul Sullivan" userId="33229e4a0ff70cfa" providerId="LiveId" clId="{10C56F14-4148-44EF-8EA6-E1FE5659469E}" dt="2023-05-01T00:59:36.715" v="10396"/>
          <ac:spMkLst>
            <pc:docMk/>
            <pc:sldMk cId="1065604850" sldId="744"/>
            <ac:spMk id="3" creationId="{920D0E05-91D3-7707-59E8-943A5A4D4661}"/>
          </ac:spMkLst>
        </pc:spChg>
      </pc:sldChg>
      <pc:sldChg chg="modSp new mod">
        <pc:chgData name="Paul Sullivan" userId="33229e4a0ff70cfa" providerId="LiveId" clId="{10C56F14-4148-44EF-8EA6-E1FE5659469E}" dt="2023-05-01T00:59:36.715" v="10396"/>
        <pc:sldMkLst>
          <pc:docMk/>
          <pc:sldMk cId="1671274322" sldId="745"/>
        </pc:sldMkLst>
        <pc:spChg chg="mod">
          <ac:chgData name="Paul Sullivan" userId="33229e4a0ff70cfa" providerId="LiveId" clId="{10C56F14-4148-44EF-8EA6-E1FE5659469E}" dt="2023-04-30T16:25:41.915" v="5811" actId="20577"/>
          <ac:spMkLst>
            <pc:docMk/>
            <pc:sldMk cId="1671274322" sldId="745"/>
            <ac:spMk id="2" creationId="{8367FC05-C2B8-72E1-2618-B3BBDB5EFC19}"/>
          </ac:spMkLst>
        </pc:spChg>
        <pc:spChg chg="mod">
          <ac:chgData name="Paul Sullivan" userId="33229e4a0ff70cfa" providerId="LiveId" clId="{10C56F14-4148-44EF-8EA6-E1FE5659469E}" dt="2023-05-01T00:59:36.715" v="10396"/>
          <ac:spMkLst>
            <pc:docMk/>
            <pc:sldMk cId="1671274322" sldId="745"/>
            <ac:spMk id="3" creationId="{6320943E-52F8-16F2-DBAE-45783E2C0A91}"/>
          </ac:spMkLst>
        </pc:spChg>
      </pc:sldChg>
      <pc:sldChg chg="addSp modSp new mod">
        <pc:chgData name="Paul Sullivan" userId="33229e4a0ff70cfa" providerId="LiveId" clId="{10C56F14-4148-44EF-8EA6-E1FE5659469E}" dt="2023-05-01T00:59:36.715" v="10396"/>
        <pc:sldMkLst>
          <pc:docMk/>
          <pc:sldMk cId="1399501417" sldId="746"/>
        </pc:sldMkLst>
        <pc:spChg chg="mod">
          <ac:chgData name="Paul Sullivan" userId="33229e4a0ff70cfa" providerId="LiveId" clId="{10C56F14-4148-44EF-8EA6-E1FE5659469E}" dt="2023-05-01T00:59:36.715" v="10396"/>
          <ac:spMkLst>
            <pc:docMk/>
            <pc:sldMk cId="1399501417" sldId="746"/>
            <ac:spMk id="2" creationId="{8E2B0FFF-5261-DF8E-1135-BB895102920C}"/>
          </ac:spMkLst>
        </pc:spChg>
        <pc:spChg chg="mod">
          <ac:chgData name="Paul Sullivan" userId="33229e4a0ff70cfa" providerId="LiveId" clId="{10C56F14-4148-44EF-8EA6-E1FE5659469E}" dt="2023-04-30T22:01:15.453" v="7352" actId="2711"/>
          <ac:spMkLst>
            <pc:docMk/>
            <pc:sldMk cId="1399501417" sldId="746"/>
            <ac:spMk id="3" creationId="{3DF2318A-F4A3-108C-F6E2-AE93FC31CD2D}"/>
          </ac:spMkLst>
        </pc:spChg>
        <pc:picChg chg="add mod modCrop">
          <ac:chgData name="Paul Sullivan" userId="33229e4a0ff70cfa" providerId="LiveId" clId="{10C56F14-4148-44EF-8EA6-E1FE5659469E}" dt="2023-05-01T00:59:36.715" v="10396"/>
          <ac:picMkLst>
            <pc:docMk/>
            <pc:sldMk cId="1399501417" sldId="746"/>
            <ac:picMk id="4" creationId="{6620149B-3260-08DC-F7F2-79AC331CD564}"/>
          </ac:picMkLst>
        </pc:picChg>
      </pc:sldChg>
      <pc:sldChg chg="modSp new mod">
        <pc:chgData name="Paul Sullivan" userId="33229e4a0ff70cfa" providerId="LiveId" clId="{10C56F14-4148-44EF-8EA6-E1FE5659469E}" dt="2023-05-01T00:59:36.715" v="10396"/>
        <pc:sldMkLst>
          <pc:docMk/>
          <pc:sldMk cId="2313755589" sldId="747"/>
        </pc:sldMkLst>
        <pc:spChg chg="mod">
          <ac:chgData name="Paul Sullivan" userId="33229e4a0ff70cfa" providerId="LiveId" clId="{10C56F14-4148-44EF-8EA6-E1FE5659469E}" dt="2023-04-30T17:05:10.220" v="6112" actId="20577"/>
          <ac:spMkLst>
            <pc:docMk/>
            <pc:sldMk cId="2313755589" sldId="747"/>
            <ac:spMk id="2" creationId="{1119F5D6-BEAC-C9CA-DDC7-21CA57F3B624}"/>
          </ac:spMkLst>
        </pc:spChg>
        <pc:spChg chg="mod">
          <ac:chgData name="Paul Sullivan" userId="33229e4a0ff70cfa" providerId="LiveId" clId="{10C56F14-4148-44EF-8EA6-E1FE5659469E}" dt="2023-05-01T00:59:36.715" v="10396"/>
          <ac:spMkLst>
            <pc:docMk/>
            <pc:sldMk cId="2313755589" sldId="747"/>
            <ac:spMk id="3" creationId="{9CAC432D-0909-36E7-4ABA-BBB99089244C}"/>
          </ac:spMkLst>
        </pc:spChg>
      </pc:sldChg>
      <pc:sldChg chg="modSp new mod">
        <pc:chgData name="Paul Sullivan" userId="33229e4a0ff70cfa" providerId="LiveId" clId="{10C56F14-4148-44EF-8EA6-E1FE5659469E}" dt="2023-05-01T00:59:36.715" v="10396"/>
        <pc:sldMkLst>
          <pc:docMk/>
          <pc:sldMk cId="3155934223" sldId="748"/>
        </pc:sldMkLst>
        <pc:spChg chg="mod">
          <ac:chgData name="Paul Sullivan" userId="33229e4a0ff70cfa" providerId="LiveId" clId="{10C56F14-4148-44EF-8EA6-E1FE5659469E}" dt="2023-04-30T17:07:39.243" v="6177" actId="20577"/>
          <ac:spMkLst>
            <pc:docMk/>
            <pc:sldMk cId="3155934223" sldId="748"/>
            <ac:spMk id="2" creationId="{E155E5A6-EB10-24DD-0308-50F7A211F2AA}"/>
          </ac:spMkLst>
        </pc:spChg>
        <pc:spChg chg="mod">
          <ac:chgData name="Paul Sullivan" userId="33229e4a0ff70cfa" providerId="LiveId" clId="{10C56F14-4148-44EF-8EA6-E1FE5659469E}" dt="2023-05-01T00:59:36.715" v="10396"/>
          <ac:spMkLst>
            <pc:docMk/>
            <pc:sldMk cId="3155934223" sldId="748"/>
            <ac:spMk id="3" creationId="{82277819-BA7A-5B31-F322-7262ECCBB7CE}"/>
          </ac:spMkLst>
        </pc:spChg>
      </pc:sldChg>
      <pc:sldChg chg="modSp new mod">
        <pc:chgData name="Paul Sullivan" userId="33229e4a0ff70cfa" providerId="LiveId" clId="{10C56F14-4148-44EF-8EA6-E1FE5659469E}" dt="2023-04-30T23:57:52.850" v="8652" actId="20577"/>
        <pc:sldMkLst>
          <pc:docMk/>
          <pc:sldMk cId="4116586428" sldId="749"/>
        </pc:sldMkLst>
        <pc:spChg chg="mod">
          <ac:chgData name="Paul Sullivan" userId="33229e4a0ff70cfa" providerId="LiveId" clId="{10C56F14-4148-44EF-8EA6-E1FE5659469E}" dt="2023-04-30T23:28:45.833" v="8051" actId="20577"/>
          <ac:spMkLst>
            <pc:docMk/>
            <pc:sldMk cId="4116586428" sldId="749"/>
            <ac:spMk id="2" creationId="{FA633B4B-9A25-7A27-3700-5E2C69B69C05}"/>
          </ac:spMkLst>
        </pc:spChg>
        <pc:spChg chg="mod">
          <ac:chgData name="Paul Sullivan" userId="33229e4a0ff70cfa" providerId="LiveId" clId="{10C56F14-4148-44EF-8EA6-E1FE5659469E}" dt="2023-04-30T23:57:52.850" v="8652" actId="20577"/>
          <ac:spMkLst>
            <pc:docMk/>
            <pc:sldMk cId="4116586428" sldId="749"/>
            <ac:spMk id="3" creationId="{00A3B2B4-8C0A-20C6-E06F-76900AB6E912}"/>
          </ac:spMkLst>
        </pc:spChg>
      </pc:sldChg>
      <pc:sldChg chg="addSp modSp new mod">
        <pc:chgData name="Paul Sullivan" userId="33229e4a0ff70cfa" providerId="LiveId" clId="{10C56F14-4148-44EF-8EA6-E1FE5659469E}" dt="2023-05-01T00:59:36.715" v="10396"/>
        <pc:sldMkLst>
          <pc:docMk/>
          <pc:sldMk cId="659427670" sldId="750"/>
        </pc:sldMkLst>
        <pc:spChg chg="mod">
          <ac:chgData name="Paul Sullivan" userId="33229e4a0ff70cfa" providerId="LiveId" clId="{10C56F14-4148-44EF-8EA6-E1FE5659469E}" dt="2023-04-30T23:18:12.901" v="8016" actId="20577"/>
          <ac:spMkLst>
            <pc:docMk/>
            <pc:sldMk cId="659427670" sldId="750"/>
            <ac:spMk id="2" creationId="{F26A527B-A7E0-6D52-433E-EDA0DFB6DCD4}"/>
          </ac:spMkLst>
        </pc:spChg>
        <pc:picChg chg="add mod">
          <ac:chgData name="Paul Sullivan" userId="33229e4a0ff70cfa" providerId="LiveId" clId="{10C56F14-4148-44EF-8EA6-E1FE5659469E}" dt="2023-05-01T00:59:36.715" v="10396"/>
          <ac:picMkLst>
            <pc:docMk/>
            <pc:sldMk cId="659427670" sldId="750"/>
            <ac:picMk id="4" creationId="{4167E455-BD6D-F0FD-042B-9DAF7B99C482}"/>
          </ac:picMkLst>
        </pc:picChg>
      </pc:sldChg>
      <pc:sldChg chg="modSp new mod">
        <pc:chgData name="Paul Sullivan" userId="33229e4a0ff70cfa" providerId="LiveId" clId="{10C56F14-4148-44EF-8EA6-E1FE5659469E}" dt="2023-05-01T00:59:36.715" v="10396"/>
        <pc:sldMkLst>
          <pc:docMk/>
          <pc:sldMk cId="773281879" sldId="751"/>
        </pc:sldMkLst>
        <pc:spChg chg="mod">
          <ac:chgData name="Paul Sullivan" userId="33229e4a0ff70cfa" providerId="LiveId" clId="{10C56F14-4148-44EF-8EA6-E1FE5659469E}" dt="2023-04-30T23:58:18.058" v="8682" actId="20577"/>
          <ac:spMkLst>
            <pc:docMk/>
            <pc:sldMk cId="773281879" sldId="751"/>
            <ac:spMk id="2" creationId="{57F78FD3-5E18-667F-B1DC-9C58F167066C}"/>
          </ac:spMkLst>
        </pc:spChg>
        <pc:spChg chg="mod">
          <ac:chgData name="Paul Sullivan" userId="33229e4a0ff70cfa" providerId="LiveId" clId="{10C56F14-4148-44EF-8EA6-E1FE5659469E}" dt="2023-05-01T00:59:36.715" v="10396"/>
          <ac:spMkLst>
            <pc:docMk/>
            <pc:sldMk cId="773281879" sldId="751"/>
            <ac:spMk id="3" creationId="{38261AE9-CF13-1DF7-10BA-0FD29EB6798C}"/>
          </ac:spMkLst>
        </pc:spChg>
      </pc:sldChg>
      <pc:sldChg chg="modSp new mod">
        <pc:chgData name="Paul Sullivan" userId="33229e4a0ff70cfa" providerId="LiveId" clId="{10C56F14-4148-44EF-8EA6-E1FE5659469E}" dt="2023-05-01T00:59:36.715" v="10396"/>
        <pc:sldMkLst>
          <pc:docMk/>
          <pc:sldMk cId="4273476356" sldId="752"/>
        </pc:sldMkLst>
        <pc:spChg chg="mod">
          <ac:chgData name="Paul Sullivan" userId="33229e4a0ff70cfa" providerId="LiveId" clId="{10C56F14-4148-44EF-8EA6-E1FE5659469E}" dt="2023-05-01T00:19:09.997" v="9704" actId="20577"/>
          <ac:spMkLst>
            <pc:docMk/>
            <pc:sldMk cId="4273476356" sldId="752"/>
            <ac:spMk id="2" creationId="{2719F8B1-0982-473D-DAA0-4A982D057A46}"/>
          </ac:spMkLst>
        </pc:spChg>
        <pc:spChg chg="mod">
          <ac:chgData name="Paul Sullivan" userId="33229e4a0ff70cfa" providerId="LiveId" clId="{10C56F14-4148-44EF-8EA6-E1FE5659469E}" dt="2023-05-01T00:59:36.715" v="10396"/>
          <ac:spMkLst>
            <pc:docMk/>
            <pc:sldMk cId="4273476356" sldId="752"/>
            <ac:spMk id="3" creationId="{C2CCA599-C700-50BE-CFAC-C9071B46D291}"/>
          </ac:spMkLst>
        </pc:spChg>
      </pc:sldChg>
      <pc:sldChg chg="addSp modSp new mod">
        <pc:chgData name="Paul Sullivan" userId="33229e4a0ff70cfa" providerId="LiveId" clId="{10C56F14-4148-44EF-8EA6-E1FE5659469E}" dt="2023-05-01T00:59:36.715" v="10396"/>
        <pc:sldMkLst>
          <pc:docMk/>
          <pc:sldMk cId="667750832" sldId="753"/>
        </pc:sldMkLst>
        <pc:spChg chg="mod">
          <ac:chgData name="Paul Sullivan" userId="33229e4a0ff70cfa" providerId="LiveId" clId="{10C56F14-4148-44EF-8EA6-E1FE5659469E}" dt="2023-05-01T00:44:20.768" v="10345" actId="20577"/>
          <ac:spMkLst>
            <pc:docMk/>
            <pc:sldMk cId="667750832" sldId="753"/>
            <ac:spMk id="2" creationId="{70717D45-952F-45B6-982C-02C70531C954}"/>
          </ac:spMkLst>
        </pc:spChg>
        <pc:picChg chg="add mod">
          <ac:chgData name="Paul Sullivan" userId="33229e4a0ff70cfa" providerId="LiveId" clId="{10C56F14-4148-44EF-8EA6-E1FE5659469E}" dt="2023-05-01T00:59:36.715" v="10396"/>
          <ac:picMkLst>
            <pc:docMk/>
            <pc:sldMk cId="667750832" sldId="753"/>
            <ac:picMk id="4" creationId="{7958A361-CFE2-DA51-9DA1-95D388CB7828}"/>
          </ac:picMkLst>
        </pc:picChg>
        <pc:picChg chg="add mod modCrop">
          <ac:chgData name="Paul Sullivan" userId="33229e4a0ff70cfa" providerId="LiveId" clId="{10C56F14-4148-44EF-8EA6-E1FE5659469E}" dt="2023-05-01T00:59:36.715" v="10396"/>
          <ac:picMkLst>
            <pc:docMk/>
            <pc:sldMk cId="667750832" sldId="753"/>
            <ac:picMk id="6" creationId="{BECD6438-F93A-5FED-4256-EE803A5D7A2E}"/>
          </ac:picMkLst>
        </pc:picChg>
      </pc:sldChg>
      <pc:sldMasterChg chg="modSp modSldLayout">
        <pc:chgData name="Paul Sullivan" userId="33229e4a0ff70cfa" providerId="LiveId" clId="{10C56F14-4148-44EF-8EA6-E1FE5659469E}" dt="2023-05-01T00:59:36.715" v="10396"/>
        <pc:sldMasterMkLst>
          <pc:docMk/>
          <pc:sldMasterMk cId="0" sldId="2147483648"/>
        </pc:sldMasterMkLst>
        <pc:spChg chg="mod">
          <ac:chgData name="Paul Sullivan" userId="33229e4a0ff70cfa" providerId="LiveId" clId="{10C56F14-4148-44EF-8EA6-E1FE5659469E}" dt="2023-05-01T00:59:36.715" v="10396"/>
          <ac:spMkLst>
            <pc:docMk/>
            <pc:sldMasterMk cId="0" sldId="2147483648"/>
            <ac:spMk id="7" creationId="{00000000-0000-0000-0000-000000000000}"/>
          </ac:spMkLst>
        </pc:spChg>
        <pc:spChg chg="mod">
          <ac:chgData name="Paul Sullivan" userId="33229e4a0ff70cfa" providerId="LiveId" clId="{10C56F14-4148-44EF-8EA6-E1FE5659469E}" dt="2023-05-01T00:59:36.715" v="10396"/>
          <ac:spMkLst>
            <pc:docMk/>
            <pc:sldMasterMk cId="0" sldId="2147483648"/>
            <ac:spMk id="1026" creationId="{00000000-0000-0000-0000-000000000000}"/>
          </ac:spMkLst>
        </pc:spChg>
        <pc:spChg chg="mod">
          <ac:chgData name="Paul Sullivan" userId="33229e4a0ff70cfa" providerId="LiveId" clId="{10C56F14-4148-44EF-8EA6-E1FE5659469E}" dt="2023-05-01T00:59:36.715" v="10396"/>
          <ac:spMkLst>
            <pc:docMk/>
            <pc:sldMasterMk cId="0" sldId="2147483648"/>
            <ac:spMk id="1029" creationId="{00000000-0000-0000-0000-000000000000}"/>
          </ac:spMkLst>
        </pc:spChg>
        <pc:spChg chg="mod">
          <ac:chgData name="Paul Sullivan" userId="33229e4a0ff70cfa" providerId="LiveId" clId="{10C56F14-4148-44EF-8EA6-E1FE5659469E}" dt="2023-05-01T00:59:36.715" v="10396"/>
          <ac:spMkLst>
            <pc:docMk/>
            <pc:sldMasterMk cId="0" sldId="2147483648"/>
            <ac:spMk id="1048" creationId="{00000000-0000-0000-0000-000000000000}"/>
          </ac:spMkLst>
        </pc:spChg>
        <pc:spChg chg="mod">
          <ac:chgData name="Paul Sullivan" userId="33229e4a0ff70cfa" providerId="LiveId" clId="{10C56F14-4148-44EF-8EA6-E1FE5659469E}" dt="2023-05-01T00:59:36.715" v="10396"/>
          <ac:spMkLst>
            <pc:docMk/>
            <pc:sldMasterMk cId="0" sldId="2147483648"/>
            <ac:spMk id="1049" creationId="{00000000-0000-0000-0000-000000000000}"/>
          </ac:spMkLst>
        </pc:spChg>
        <pc:picChg chg="mod">
          <ac:chgData name="Paul Sullivan" userId="33229e4a0ff70cfa" providerId="LiveId" clId="{10C56F14-4148-44EF-8EA6-E1FE5659469E}" dt="2023-05-01T00:59:36.715" v="10396"/>
          <ac:picMkLst>
            <pc:docMk/>
            <pc:sldMasterMk cId="0" sldId="2147483648"/>
            <ac:picMk id="6" creationId="{00000000-0000-0000-0000-000000000000}"/>
          </ac:picMkLst>
        </pc:picChg>
        <pc:sldLayoutChg chg="modSp">
          <pc:chgData name="Paul Sullivan" userId="33229e4a0ff70cfa" providerId="LiveId" clId="{10C56F14-4148-44EF-8EA6-E1FE5659469E}" dt="2023-05-01T00:59:36.715" v="10396"/>
          <pc:sldLayoutMkLst>
            <pc:docMk/>
            <pc:sldMasterMk cId="0" sldId="2147483648"/>
            <pc:sldLayoutMk cId="438848344" sldId="2147483967"/>
          </pc:sldLayoutMkLst>
          <pc:spChg chg="mod">
            <ac:chgData name="Paul Sullivan" userId="33229e4a0ff70cfa" providerId="LiveId" clId="{10C56F14-4148-44EF-8EA6-E1FE5659469E}" dt="2023-05-01T00:59:36.715" v="10396"/>
            <ac:spMkLst>
              <pc:docMk/>
              <pc:sldMasterMk cId="0" sldId="2147483648"/>
              <pc:sldLayoutMk cId="438848344" sldId="2147483967"/>
              <ac:spMk id="2" creationId="{00000000-0000-0000-0000-000000000000}"/>
            </ac:spMkLst>
          </pc:spChg>
          <pc:spChg chg="mod">
            <ac:chgData name="Paul Sullivan" userId="33229e4a0ff70cfa" providerId="LiveId" clId="{10C56F14-4148-44EF-8EA6-E1FE5659469E}" dt="2023-05-01T00:59:36.715" v="10396"/>
            <ac:spMkLst>
              <pc:docMk/>
              <pc:sldMasterMk cId="0" sldId="2147483648"/>
              <pc:sldLayoutMk cId="438848344" sldId="2147483967"/>
              <ac:spMk id="3" creationId="{00000000-0000-0000-0000-000000000000}"/>
            </ac:spMkLst>
          </pc:spChg>
          <pc:spChg chg="mod">
            <ac:chgData name="Paul Sullivan" userId="33229e4a0ff70cfa" providerId="LiveId" clId="{10C56F14-4148-44EF-8EA6-E1FE5659469E}" dt="2023-05-01T00:59:36.715" v="10396"/>
            <ac:spMkLst>
              <pc:docMk/>
              <pc:sldMasterMk cId="0" sldId="2147483648"/>
              <pc:sldLayoutMk cId="438848344" sldId="2147483967"/>
              <ac:spMk id="5" creationId="{00000000-0000-0000-0000-000000000000}"/>
            </ac:spMkLst>
          </pc:spChg>
          <pc:spChg chg="mod">
            <ac:chgData name="Paul Sullivan" userId="33229e4a0ff70cfa" providerId="LiveId" clId="{10C56F14-4148-44EF-8EA6-E1FE5659469E}" dt="2023-05-01T00:59:36.715" v="10396"/>
            <ac:spMkLst>
              <pc:docMk/>
              <pc:sldMasterMk cId="0" sldId="2147483648"/>
              <pc:sldLayoutMk cId="438848344" sldId="2147483967"/>
              <ac:spMk id="9" creationId="{00000000-0000-0000-0000-000000000000}"/>
            </ac:spMkLst>
          </pc:spChg>
        </pc:sldLayoutChg>
        <pc:sldLayoutChg chg="modSp">
          <pc:chgData name="Paul Sullivan" userId="33229e4a0ff70cfa" providerId="LiveId" clId="{10C56F14-4148-44EF-8EA6-E1FE5659469E}" dt="2023-05-01T00:59:36.715" v="10396"/>
          <pc:sldLayoutMkLst>
            <pc:docMk/>
            <pc:sldMasterMk cId="0" sldId="2147483648"/>
            <pc:sldLayoutMk cId="2199821885" sldId="2147483968"/>
          </pc:sldLayoutMkLst>
          <pc:spChg chg="mod">
            <ac:chgData name="Paul Sullivan" userId="33229e4a0ff70cfa" providerId="LiveId" clId="{10C56F14-4148-44EF-8EA6-E1FE5659469E}" dt="2023-05-01T00:59:36.715" v="10396"/>
            <ac:spMkLst>
              <pc:docMk/>
              <pc:sldMasterMk cId="0" sldId="2147483648"/>
              <pc:sldLayoutMk cId="2199821885" sldId="2147483968"/>
              <ac:spMk id="3" creationId="{00000000-0000-0000-0000-000000000000}"/>
            </ac:spMkLst>
          </pc:spChg>
        </pc:sldLayoutChg>
        <pc:sldLayoutChg chg="modSp">
          <pc:chgData name="Paul Sullivan" userId="33229e4a0ff70cfa" providerId="LiveId" clId="{10C56F14-4148-44EF-8EA6-E1FE5659469E}" dt="2023-05-01T00:59:36.715" v="10396"/>
          <pc:sldLayoutMkLst>
            <pc:docMk/>
            <pc:sldMasterMk cId="0" sldId="2147483648"/>
            <pc:sldLayoutMk cId="3851902474" sldId="2147483969"/>
          </pc:sldLayoutMkLst>
          <pc:spChg chg="mod">
            <ac:chgData name="Paul Sullivan" userId="33229e4a0ff70cfa" providerId="LiveId" clId="{10C56F14-4148-44EF-8EA6-E1FE5659469E}" dt="2023-05-01T00:59:36.715" v="10396"/>
            <ac:spMkLst>
              <pc:docMk/>
              <pc:sldMasterMk cId="0" sldId="2147483648"/>
              <pc:sldLayoutMk cId="3851902474" sldId="2147483969"/>
              <ac:spMk id="2" creationId="{00000000-0000-0000-0000-000000000000}"/>
            </ac:spMkLst>
          </pc:spChg>
          <pc:spChg chg="mod">
            <ac:chgData name="Paul Sullivan" userId="33229e4a0ff70cfa" providerId="LiveId" clId="{10C56F14-4148-44EF-8EA6-E1FE5659469E}" dt="2023-05-01T00:59:36.715" v="10396"/>
            <ac:spMkLst>
              <pc:docMk/>
              <pc:sldMasterMk cId="0" sldId="2147483648"/>
              <pc:sldLayoutMk cId="3851902474" sldId="2147483969"/>
              <ac:spMk id="3" creationId="{00000000-0000-0000-0000-000000000000}"/>
            </ac:spMkLst>
          </pc:spChg>
          <pc:spChg chg="mod">
            <ac:chgData name="Paul Sullivan" userId="33229e4a0ff70cfa" providerId="LiveId" clId="{10C56F14-4148-44EF-8EA6-E1FE5659469E}" dt="2023-05-01T00:59:36.715" v="10396"/>
            <ac:spMkLst>
              <pc:docMk/>
              <pc:sldMasterMk cId="0" sldId="2147483648"/>
              <pc:sldLayoutMk cId="3851902474" sldId="2147483969"/>
              <ac:spMk id="4" creationId="{00000000-0000-0000-0000-000000000000}"/>
            </ac:spMkLst>
          </pc:spChg>
        </pc:sldLayoutChg>
        <pc:sldLayoutChg chg="modSp">
          <pc:chgData name="Paul Sullivan" userId="33229e4a0ff70cfa" providerId="LiveId" clId="{10C56F14-4148-44EF-8EA6-E1FE5659469E}" dt="2023-05-01T00:59:36.715" v="10396"/>
          <pc:sldLayoutMkLst>
            <pc:docMk/>
            <pc:sldMasterMk cId="0" sldId="2147483648"/>
            <pc:sldLayoutMk cId="540025261" sldId="2147483970"/>
          </pc:sldLayoutMkLst>
          <pc:spChg chg="mod">
            <ac:chgData name="Paul Sullivan" userId="33229e4a0ff70cfa" providerId="LiveId" clId="{10C56F14-4148-44EF-8EA6-E1FE5659469E}" dt="2023-05-01T00:59:36.715" v="10396"/>
            <ac:spMkLst>
              <pc:docMk/>
              <pc:sldMasterMk cId="0" sldId="2147483648"/>
              <pc:sldLayoutMk cId="540025261" sldId="2147483970"/>
              <ac:spMk id="2" creationId="{00000000-0000-0000-0000-000000000000}"/>
            </ac:spMkLst>
          </pc:spChg>
          <pc:spChg chg="mod">
            <ac:chgData name="Paul Sullivan" userId="33229e4a0ff70cfa" providerId="LiveId" clId="{10C56F14-4148-44EF-8EA6-E1FE5659469E}" dt="2023-05-01T00:59:36.715" v="10396"/>
            <ac:spMkLst>
              <pc:docMk/>
              <pc:sldMasterMk cId="0" sldId="2147483648"/>
              <pc:sldLayoutMk cId="540025261" sldId="2147483970"/>
              <ac:spMk id="3" creationId="{00000000-0000-0000-0000-000000000000}"/>
            </ac:spMkLst>
          </pc:spChg>
          <pc:spChg chg="mod">
            <ac:chgData name="Paul Sullivan" userId="33229e4a0ff70cfa" providerId="LiveId" clId="{10C56F14-4148-44EF-8EA6-E1FE5659469E}" dt="2023-05-01T00:59:36.715" v="10396"/>
            <ac:spMkLst>
              <pc:docMk/>
              <pc:sldMasterMk cId="0" sldId="2147483648"/>
              <pc:sldLayoutMk cId="540025261" sldId="2147483970"/>
              <ac:spMk id="4" creationId="{00000000-0000-0000-0000-000000000000}"/>
            </ac:spMkLst>
          </pc:spChg>
        </pc:sldLayoutChg>
        <pc:sldLayoutChg chg="modSp">
          <pc:chgData name="Paul Sullivan" userId="33229e4a0ff70cfa" providerId="LiveId" clId="{10C56F14-4148-44EF-8EA6-E1FE5659469E}" dt="2023-05-01T00:59:36.715" v="10396"/>
          <pc:sldLayoutMkLst>
            <pc:docMk/>
            <pc:sldMasterMk cId="0" sldId="2147483648"/>
            <pc:sldLayoutMk cId="1774561336" sldId="2147483972"/>
          </pc:sldLayoutMkLst>
          <pc:spChg chg="mod">
            <ac:chgData name="Paul Sullivan" userId="33229e4a0ff70cfa" providerId="LiveId" clId="{10C56F14-4148-44EF-8EA6-E1FE5659469E}" dt="2023-05-01T00:59:36.715" v="10396"/>
            <ac:spMkLst>
              <pc:docMk/>
              <pc:sldMasterMk cId="0" sldId="2147483648"/>
              <pc:sldLayoutMk cId="1774561336" sldId="2147483972"/>
              <ac:spMk id="2" creationId="{00000000-0000-0000-0000-000000000000}"/>
            </ac:spMkLst>
          </pc:spChg>
          <pc:spChg chg="mod">
            <ac:chgData name="Paul Sullivan" userId="33229e4a0ff70cfa" providerId="LiveId" clId="{10C56F14-4148-44EF-8EA6-E1FE5659469E}" dt="2023-05-01T00:59:36.715" v="10396"/>
            <ac:spMkLst>
              <pc:docMk/>
              <pc:sldMasterMk cId="0" sldId="2147483648"/>
              <pc:sldLayoutMk cId="1774561336" sldId="2147483972"/>
              <ac:spMk id="3" creationId="{00000000-0000-0000-0000-000000000000}"/>
            </ac:spMkLst>
          </pc:spChg>
        </pc:sldLayoutChg>
        <pc:sldLayoutChg chg="modSp">
          <pc:chgData name="Paul Sullivan" userId="33229e4a0ff70cfa" providerId="LiveId" clId="{10C56F14-4148-44EF-8EA6-E1FE5659469E}" dt="2023-05-01T00:59:36.715" v="10396"/>
          <pc:sldLayoutMkLst>
            <pc:docMk/>
            <pc:sldMasterMk cId="0" sldId="2147483648"/>
            <pc:sldLayoutMk cId="908753192" sldId="2147483975"/>
          </pc:sldLayoutMkLst>
          <pc:spChg chg="mod">
            <ac:chgData name="Paul Sullivan" userId="33229e4a0ff70cfa" providerId="LiveId" clId="{10C56F14-4148-44EF-8EA6-E1FE5659469E}" dt="2023-05-01T00:59:36.715" v="10396"/>
            <ac:spMkLst>
              <pc:docMk/>
              <pc:sldMasterMk cId="0" sldId="2147483648"/>
              <pc:sldLayoutMk cId="908753192" sldId="2147483975"/>
              <ac:spMk id="5" creationId="{00000000-0000-0000-0000-000000000000}"/>
            </ac:spMkLst>
          </pc:spChg>
          <pc:spChg chg="mod">
            <ac:chgData name="Paul Sullivan" userId="33229e4a0ff70cfa" providerId="LiveId" clId="{10C56F14-4148-44EF-8EA6-E1FE5659469E}" dt="2023-05-01T00:59:36.715" v="10396"/>
            <ac:spMkLst>
              <pc:docMk/>
              <pc:sldMasterMk cId="0" sldId="2147483648"/>
              <pc:sldLayoutMk cId="908753192" sldId="2147483975"/>
              <ac:spMk id="6" creationId="{00000000-0000-0000-0000-000000000000}"/>
            </ac:spMkLst>
          </pc:spChg>
          <pc:spChg chg="mod">
            <ac:chgData name="Paul Sullivan" userId="33229e4a0ff70cfa" providerId="LiveId" clId="{10C56F14-4148-44EF-8EA6-E1FE5659469E}" dt="2023-05-01T00:59:36.715" v="10396"/>
            <ac:spMkLst>
              <pc:docMk/>
              <pc:sldMasterMk cId="0" sldId="2147483648"/>
              <pc:sldLayoutMk cId="908753192" sldId="2147483975"/>
              <ac:spMk id="7" creationId="{00000000-0000-0000-0000-000000000000}"/>
            </ac:spMkLst>
          </pc:spChg>
          <pc:spChg chg="mod">
            <ac:chgData name="Paul Sullivan" userId="33229e4a0ff70cfa" providerId="LiveId" clId="{10C56F14-4148-44EF-8EA6-E1FE5659469E}" dt="2023-05-01T00:59:36.715" v="10396"/>
            <ac:spMkLst>
              <pc:docMk/>
              <pc:sldMasterMk cId="0" sldId="2147483648"/>
              <pc:sldLayoutMk cId="908753192" sldId="2147483975"/>
              <ac:spMk id="312329" creationId="{00000000-0000-0000-0000-000000000000}"/>
            </ac:spMkLst>
          </pc:spChg>
          <pc:spChg chg="mod">
            <ac:chgData name="Paul Sullivan" userId="33229e4a0ff70cfa" providerId="LiveId" clId="{10C56F14-4148-44EF-8EA6-E1FE5659469E}" dt="2023-05-01T00:59:36.715" v="10396"/>
            <ac:spMkLst>
              <pc:docMk/>
              <pc:sldMasterMk cId="0" sldId="2147483648"/>
              <pc:sldLayoutMk cId="908753192" sldId="2147483975"/>
              <ac:spMk id="312330" creationId="{00000000-0000-0000-0000-000000000000}"/>
            </ac:spMkLst>
          </pc:spChg>
          <pc:picChg chg="mod">
            <ac:chgData name="Paul Sullivan" userId="33229e4a0ff70cfa" providerId="LiveId" clId="{10C56F14-4148-44EF-8EA6-E1FE5659469E}" dt="2023-05-01T00:59:36.715" v="10396"/>
            <ac:picMkLst>
              <pc:docMk/>
              <pc:sldMasterMk cId="0" sldId="2147483648"/>
              <pc:sldLayoutMk cId="908753192" sldId="2147483975"/>
              <ac:picMk id="8" creationId="{00000000-0000-0000-0000-000000000000}"/>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7306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 y="0"/>
            <a:ext cx="3037840" cy="465221"/>
          </a:xfrm>
          <a:prstGeom prst="rect">
            <a:avLst/>
          </a:prstGeom>
          <a:noFill/>
          <a:ln w="9525">
            <a:noFill/>
            <a:miter lim="800000"/>
            <a:headEnd/>
            <a:tailEnd/>
          </a:ln>
          <a:effectLst/>
        </p:spPr>
        <p:txBody>
          <a:bodyPr vert="horz" wrap="square" lIns="19710" tIns="0" rIns="19710" bIns="0" numCol="1" anchor="t" anchorCtr="0" compatLnSpc="1">
            <a:prstTxWarp prst="textNoShape">
              <a:avLst/>
            </a:prstTxWarp>
          </a:bodyPr>
          <a:lstStyle>
            <a:lvl1pPr defTabSz="946218">
              <a:defRPr sz="1000" i="1" u="none"/>
            </a:lvl1pPr>
          </a:lstStyle>
          <a:p>
            <a:pPr>
              <a:defRPr/>
            </a:pPr>
            <a:endParaRPr lang="en-US"/>
          </a:p>
        </p:txBody>
      </p:sp>
      <p:sp>
        <p:nvSpPr>
          <p:cNvPr id="2051" name="Rectangle 3"/>
          <p:cNvSpPr>
            <a:spLocks noGrp="1" noChangeArrowheads="1"/>
          </p:cNvSpPr>
          <p:nvPr>
            <p:ph type="dt" idx="1"/>
          </p:nvPr>
        </p:nvSpPr>
        <p:spPr bwMode="auto">
          <a:xfrm>
            <a:off x="3972560" y="0"/>
            <a:ext cx="3037840" cy="465221"/>
          </a:xfrm>
          <a:prstGeom prst="rect">
            <a:avLst/>
          </a:prstGeom>
          <a:noFill/>
          <a:ln w="9525">
            <a:noFill/>
            <a:miter lim="800000"/>
            <a:headEnd/>
            <a:tailEnd/>
          </a:ln>
          <a:effectLst/>
        </p:spPr>
        <p:txBody>
          <a:bodyPr vert="horz" wrap="square" lIns="19710" tIns="0" rIns="19710" bIns="0" numCol="1" anchor="t" anchorCtr="0" compatLnSpc="1">
            <a:prstTxWarp prst="textNoShape">
              <a:avLst/>
            </a:prstTxWarp>
          </a:bodyPr>
          <a:lstStyle>
            <a:lvl1pPr algn="r" defTabSz="946218">
              <a:defRPr sz="1000" i="1" u="none"/>
            </a:lvl1pPr>
          </a:lstStyle>
          <a:p>
            <a:pPr>
              <a:defRPr/>
            </a:pPr>
            <a:endParaRPr lang="en-US"/>
          </a:p>
        </p:txBody>
      </p:sp>
      <p:sp>
        <p:nvSpPr>
          <p:cNvPr id="2052" name="Rectangle 4"/>
          <p:cNvSpPr>
            <a:spLocks noGrp="1" noChangeArrowheads="1"/>
          </p:cNvSpPr>
          <p:nvPr>
            <p:ph type="ftr" sz="quarter" idx="4"/>
          </p:nvPr>
        </p:nvSpPr>
        <p:spPr bwMode="auto">
          <a:xfrm>
            <a:off x="1" y="8831180"/>
            <a:ext cx="3037840" cy="465221"/>
          </a:xfrm>
          <a:prstGeom prst="rect">
            <a:avLst/>
          </a:prstGeom>
          <a:noFill/>
          <a:ln w="9525">
            <a:noFill/>
            <a:miter lim="800000"/>
            <a:headEnd/>
            <a:tailEnd/>
          </a:ln>
          <a:effectLst/>
        </p:spPr>
        <p:txBody>
          <a:bodyPr vert="horz" wrap="square" lIns="19710" tIns="0" rIns="19710" bIns="0" numCol="1" anchor="b" anchorCtr="0" compatLnSpc="1">
            <a:prstTxWarp prst="textNoShape">
              <a:avLst/>
            </a:prstTxWarp>
          </a:bodyPr>
          <a:lstStyle>
            <a:lvl1pPr defTabSz="946218">
              <a:defRPr sz="1000" i="1" u="none"/>
            </a:lvl1pPr>
          </a:lstStyle>
          <a:p>
            <a:pPr>
              <a:defRPr/>
            </a:pPr>
            <a:endParaRPr lang="en-US"/>
          </a:p>
        </p:txBody>
      </p:sp>
      <p:sp>
        <p:nvSpPr>
          <p:cNvPr id="2053" name="Rectangle 5"/>
          <p:cNvSpPr>
            <a:spLocks noGrp="1" noChangeArrowheads="1"/>
          </p:cNvSpPr>
          <p:nvPr>
            <p:ph type="sldNum" sz="quarter" idx="5"/>
          </p:nvPr>
        </p:nvSpPr>
        <p:spPr bwMode="auto">
          <a:xfrm>
            <a:off x="3972560" y="8831180"/>
            <a:ext cx="3037840" cy="465221"/>
          </a:xfrm>
          <a:prstGeom prst="rect">
            <a:avLst/>
          </a:prstGeom>
          <a:noFill/>
          <a:ln w="9525">
            <a:noFill/>
            <a:miter lim="800000"/>
            <a:headEnd/>
            <a:tailEnd/>
          </a:ln>
          <a:effectLst/>
        </p:spPr>
        <p:txBody>
          <a:bodyPr vert="horz" wrap="square" lIns="19710" tIns="0" rIns="19710" bIns="0" numCol="1" anchor="b" anchorCtr="0" compatLnSpc="1">
            <a:prstTxWarp prst="textNoShape">
              <a:avLst/>
            </a:prstTxWarp>
          </a:bodyPr>
          <a:lstStyle>
            <a:lvl1pPr algn="r" defTabSz="946218">
              <a:defRPr sz="1000" i="1" u="none"/>
            </a:lvl1pPr>
          </a:lstStyle>
          <a:p>
            <a:fld id="{DB3F8F3D-5445-4B2D-8E34-6319E2745A18}" type="slidenum">
              <a:rPr lang="en-US" altLang="en-US"/>
              <a:pPr/>
              <a:t>‹#›</a:t>
            </a:fld>
            <a:endParaRPr lang="en-US" altLang="en-US"/>
          </a:p>
        </p:txBody>
      </p:sp>
      <p:sp>
        <p:nvSpPr>
          <p:cNvPr id="2054" name="Rectangle 6"/>
          <p:cNvSpPr>
            <a:spLocks noGrp="1" noChangeArrowheads="1"/>
          </p:cNvSpPr>
          <p:nvPr>
            <p:ph type="body" sz="quarter" idx="3"/>
          </p:nvPr>
        </p:nvSpPr>
        <p:spPr bwMode="auto">
          <a:xfrm>
            <a:off x="934720" y="4416393"/>
            <a:ext cx="5140960" cy="4183780"/>
          </a:xfrm>
          <a:prstGeom prst="rect">
            <a:avLst/>
          </a:prstGeom>
          <a:noFill/>
          <a:ln w="9525">
            <a:noFill/>
            <a:miter lim="800000"/>
            <a:headEnd/>
            <a:tailEnd/>
          </a:ln>
          <a:effectLst/>
        </p:spPr>
        <p:txBody>
          <a:bodyPr vert="horz" wrap="square" lIns="95261" tIns="47630" rIns="95261" bIns="4763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5" name="Rectangle 7"/>
          <p:cNvSpPr>
            <a:spLocks noGrp="1" noRot="1" noChangeAspect="1" noChangeArrowheads="1" noTextEdit="1"/>
          </p:cNvSpPr>
          <p:nvPr>
            <p:ph type="sldImg" idx="2"/>
          </p:nvPr>
        </p:nvSpPr>
        <p:spPr bwMode="auto">
          <a:xfrm>
            <a:off x="1190625" y="703263"/>
            <a:ext cx="4629150" cy="3473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8000096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mn-ea"/>
        <a:cs typeface="+mn-cs"/>
      </a:defRPr>
    </a:lvl1pPr>
    <a:lvl2pPr marL="457200" algn="l" rtl="0" eaLnBrk="0" fontAlgn="base" hangingPunct="0">
      <a:spcBef>
        <a:spcPct val="30000"/>
      </a:spcBef>
      <a:spcAft>
        <a:spcPct val="0"/>
      </a:spcAft>
      <a:defRPr sz="1000" kern="1200">
        <a:solidFill>
          <a:schemeClr val="tx1"/>
        </a:solidFill>
        <a:latin typeface="Arial" charset="0"/>
        <a:ea typeface="+mn-ea"/>
        <a:cs typeface="+mn-cs"/>
      </a:defRPr>
    </a:lvl2pPr>
    <a:lvl3pPr marL="914400" algn="l" rtl="0" eaLnBrk="0" fontAlgn="base" hangingPunct="0">
      <a:spcBef>
        <a:spcPct val="30000"/>
      </a:spcBef>
      <a:spcAft>
        <a:spcPct val="0"/>
      </a:spcAft>
      <a:defRPr sz="1000" kern="1200">
        <a:solidFill>
          <a:schemeClr val="tx1"/>
        </a:solidFill>
        <a:latin typeface="Arial" charset="0"/>
        <a:ea typeface="+mn-ea"/>
        <a:cs typeface="+mn-cs"/>
      </a:defRPr>
    </a:lvl3pPr>
    <a:lvl4pPr marL="1371600" algn="l" rtl="0" eaLnBrk="0" fontAlgn="base" hangingPunct="0">
      <a:spcBef>
        <a:spcPct val="30000"/>
      </a:spcBef>
      <a:spcAft>
        <a:spcPct val="0"/>
      </a:spcAft>
      <a:defRPr sz="1000" kern="1200">
        <a:solidFill>
          <a:schemeClr val="tx1"/>
        </a:solidFill>
        <a:latin typeface="Arial" charset="0"/>
        <a:ea typeface="+mn-ea"/>
        <a:cs typeface="+mn-cs"/>
      </a:defRPr>
    </a:lvl4pPr>
    <a:lvl5pPr marL="1828800" algn="l" rtl="0" eaLnBrk="0" fontAlgn="base" hangingPunct="0">
      <a:spcBef>
        <a:spcPct val="30000"/>
      </a:spcBef>
      <a:spcAft>
        <a:spcPct val="0"/>
      </a:spcAft>
      <a:defRPr sz="10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83">
              <a:defRPr sz="3600" u="sng">
                <a:solidFill>
                  <a:schemeClr val="tx1"/>
                </a:solidFill>
                <a:latin typeface="Times New Roman" panose="02020603050405020304" pitchFamily="18" charset="0"/>
              </a:defRPr>
            </a:lvl1pPr>
            <a:lvl2pPr marL="732044" indent="-281555" defTabSz="918183">
              <a:defRPr sz="3600" u="sng">
                <a:solidFill>
                  <a:schemeClr val="tx1"/>
                </a:solidFill>
                <a:latin typeface="Times New Roman" panose="02020603050405020304" pitchFamily="18" charset="0"/>
              </a:defRPr>
            </a:lvl2pPr>
            <a:lvl3pPr marL="1126221" indent="-225245" defTabSz="918183">
              <a:defRPr sz="3600" u="sng">
                <a:solidFill>
                  <a:schemeClr val="tx1"/>
                </a:solidFill>
                <a:latin typeface="Times New Roman" panose="02020603050405020304" pitchFamily="18" charset="0"/>
              </a:defRPr>
            </a:lvl3pPr>
            <a:lvl4pPr marL="1576710" indent="-225245" defTabSz="918183">
              <a:defRPr sz="3600" u="sng">
                <a:solidFill>
                  <a:schemeClr val="tx1"/>
                </a:solidFill>
                <a:latin typeface="Times New Roman" panose="02020603050405020304" pitchFamily="18" charset="0"/>
              </a:defRPr>
            </a:lvl4pPr>
            <a:lvl5pPr marL="2027197" indent="-225245" defTabSz="918183">
              <a:defRPr sz="3600" u="sng">
                <a:solidFill>
                  <a:schemeClr val="tx1"/>
                </a:solidFill>
                <a:latin typeface="Times New Roman" panose="02020603050405020304" pitchFamily="18" charset="0"/>
              </a:defRPr>
            </a:lvl5pPr>
            <a:lvl6pPr marL="2477686" indent="-225245" defTabSz="918183" eaLnBrk="0" fontAlgn="base" hangingPunct="0">
              <a:spcBef>
                <a:spcPct val="0"/>
              </a:spcBef>
              <a:spcAft>
                <a:spcPct val="0"/>
              </a:spcAft>
              <a:defRPr sz="3600" u="sng">
                <a:solidFill>
                  <a:schemeClr val="tx1"/>
                </a:solidFill>
                <a:latin typeface="Times New Roman" panose="02020603050405020304" pitchFamily="18" charset="0"/>
              </a:defRPr>
            </a:lvl6pPr>
            <a:lvl7pPr marL="2928174" indent="-225245" defTabSz="918183" eaLnBrk="0" fontAlgn="base" hangingPunct="0">
              <a:spcBef>
                <a:spcPct val="0"/>
              </a:spcBef>
              <a:spcAft>
                <a:spcPct val="0"/>
              </a:spcAft>
              <a:defRPr sz="3600" u="sng">
                <a:solidFill>
                  <a:schemeClr val="tx1"/>
                </a:solidFill>
                <a:latin typeface="Times New Roman" panose="02020603050405020304" pitchFamily="18" charset="0"/>
              </a:defRPr>
            </a:lvl7pPr>
            <a:lvl8pPr marL="3378663" indent="-225245" defTabSz="918183" eaLnBrk="0" fontAlgn="base" hangingPunct="0">
              <a:spcBef>
                <a:spcPct val="0"/>
              </a:spcBef>
              <a:spcAft>
                <a:spcPct val="0"/>
              </a:spcAft>
              <a:defRPr sz="3600" u="sng">
                <a:solidFill>
                  <a:schemeClr val="tx1"/>
                </a:solidFill>
                <a:latin typeface="Times New Roman" panose="02020603050405020304" pitchFamily="18" charset="0"/>
              </a:defRPr>
            </a:lvl8pPr>
            <a:lvl9pPr marL="3829151" indent="-225245" defTabSz="918183" eaLnBrk="0" fontAlgn="base" hangingPunct="0">
              <a:spcBef>
                <a:spcPct val="0"/>
              </a:spcBef>
              <a:spcAft>
                <a:spcPct val="0"/>
              </a:spcAft>
              <a:defRPr sz="3600" u="sng">
                <a:solidFill>
                  <a:schemeClr val="tx1"/>
                </a:solidFill>
                <a:latin typeface="Times New Roman" panose="02020603050405020304" pitchFamily="18" charset="0"/>
              </a:defRPr>
            </a:lvl9pPr>
          </a:lstStyle>
          <a:p>
            <a:fld id="{2757F4DE-90AE-4950-972E-B9722BC10802}" type="slidenum">
              <a:rPr lang="en-US" altLang="en-US" sz="1000" u="none"/>
              <a:pPr/>
              <a:t>1</a:t>
            </a:fld>
            <a:endParaRPr lang="en-US" altLang="en-US" sz="1000" u="none"/>
          </a:p>
        </p:txBody>
      </p:sp>
      <p:sp>
        <p:nvSpPr>
          <p:cNvPr id="90115" name="Rectangle 2"/>
          <p:cNvSpPr>
            <a:spLocks noGrp="1" noRot="1" noChangeAspect="1" noChangeArrowheads="1" noTextEdit="1"/>
          </p:cNvSpPr>
          <p:nvPr>
            <p:ph type="sldImg"/>
          </p:nvPr>
        </p:nvSpPr>
        <p:spPr>
          <a:xfrm>
            <a:off x="1189038" y="703263"/>
            <a:ext cx="4632325" cy="3473450"/>
          </a:xfrm>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Created:</a:t>
            </a:r>
            <a:r>
              <a:rPr lang="en-US" altLang="en-US" baseline="0" dirty="0">
                <a:latin typeface="Arial" panose="020B0604020202020204" pitchFamily="34" charset="0"/>
              </a:rPr>
              <a:t> March 2017</a:t>
            </a:r>
            <a:endParaRPr lang="en-US" altLang="en-US" dirty="0">
              <a:latin typeface="Arial" panose="020B0604020202020204" pitchFamily="34" charset="0"/>
            </a:endParaRPr>
          </a:p>
          <a:p>
            <a:r>
              <a:rPr lang="en-US" altLang="en-US" dirty="0">
                <a:latin typeface="Arial" panose="020B0604020202020204" pitchFamily="34" charset="0"/>
              </a:rPr>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endParaRPr lang="en-US" altLang="en-US" dirty="0">
              <a:latin typeface="Arial" panose="020B0604020202020204" pitchFamily="34" charset="0"/>
            </a:endParaRPr>
          </a:p>
          <a:p>
            <a:r>
              <a:rPr lang="en-US" altLang="en-US" dirty="0">
                <a:latin typeface="Arial" panose="020B0604020202020204" pitchFamily="34" charset="0"/>
              </a:rPr>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endParaRPr lang="en-US" altLang="en-US" dirty="0">
              <a:latin typeface="Arial" panose="020B0604020202020204" pitchFamily="34" charset="0"/>
            </a:endParaRPr>
          </a:p>
          <a:p>
            <a:r>
              <a:rPr lang="en-US" altLang="en-US" dirty="0">
                <a:latin typeface="Arial" panose="020B0604020202020204" pitchFamily="34" charset="0"/>
              </a:rPr>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a:p>
            <a:pPr eaLnBrk="1" hangingPunct="1"/>
            <a:endParaRPr lang="en-US" altLang="en-US" dirty="0">
              <a:latin typeface="Arial" panose="020B0604020202020204" pitchFamily="34" charset="0"/>
            </a:endParaRPr>
          </a:p>
          <a:p>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4344084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Line 22"/>
          <p:cNvSpPr>
            <a:spLocks noChangeShapeType="1"/>
          </p:cNvSpPr>
          <p:nvPr userDrawn="1"/>
        </p:nvSpPr>
        <p:spPr bwMode="auto">
          <a:xfrm>
            <a:off x="609600" y="1066800"/>
            <a:ext cx="7924800" cy="0"/>
          </a:xfrm>
          <a:prstGeom prst="line">
            <a:avLst/>
          </a:prstGeom>
          <a:noFill/>
          <a:ln w="50800">
            <a:solidFill>
              <a:srgbClr val="012D9A"/>
            </a:solidFill>
            <a:round/>
            <a:headEnd type="none" w="sm" len="sm"/>
            <a:tailEnd type="none" w="sm" len="sm"/>
          </a:ln>
          <a:effectLst/>
        </p:spPr>
        <p:txBody>
          <a:bodyPr/>
          <a:lstStyle/>
          <a:p>
            <a:pPr>
              <a:defRPr/>
            </a:pPr>
            <a:endParaRPr lang="en-US" sz="3600"/>
          </a:p>
        </p:txBody>
      </p:sp>
      <p:sp>
        <p:nvSpPr>
          <p:cNvPr id="6" name="Line 24"/>
          <p:cNvSpPr>
            <a:spLocks noChangeShapeType="1"/>
          </p:cNvSpPr>
          <p:nvPr userDrawn="1"/>
        </p:nvSpPr>
        <p:spPr bwMode="auto">
          <a:xfrm flipV="1">
            <a:off x="685800" y="6019800"/>
            <a:ext cx="7772400" cy="0"/>
          </a:xfrm>
          <a:prstGeom prst="line">
            <a:avLst/>
          </a:prstGeom>
          <a:noFill/>
          <a:ln w="25400">
            <a:solidFill>
              <a:srgbClr val="012D9A"/>
            </a:solidFill>
            <a:round/>
            <a:headEnd type="none" w="sm" len="sm"/>
            <a:tailEnd type="none" w="sm" len="sm"/>
          </a:ln>
          <a:effectLst/>
        </p:spPr>
        <p:txBody>
          <a:bodyPr/>
          <a:lstStyle/>
          <a:p>
            <a:pPr>
              <a:defRPr/>
            </a:pPr>
            <a:endParaRPr lang="en-US" sz="3600"/>
          </a:p>
        </p:txBody>
      </p:sp>
      <p:sp>
        <p:nvSpPr>
          <p:cNvPr id="312329" name="Rectangle 9"/>
          <p:cNvSpPr>
            <a:spLocks noGrp="1" noChangeArrowheads="1"/>
          </p:cNvSpPr>
          <p:nvPr>
            <p:ph type="ctrTitle" sz="quarter"/>
          </p:nvPr>
        </p:nvSpPr>
        <p:spPr bwMode="auto">
          <a:xfrm>
            <a:off x="2260600" y="2896372"/>
            <a:ext cx="6235700" cy="760465"/>
          </a:xfrm>
        </p:spPr>
        <p:txBody>
          <a:bodyPr lIns="82550" tIns="41275" rIns="82550" bIns="41275" anchor="ctr"/>
          <a:lstStyle>
            <a:lvl1pPr>
              <a:defRPr sz="4400"/>
            </a:lvl1pPr>
          </a:lstStyle>
          <a:p>
            <a:endParaRPr lang="en-US" dirty="0"/>
          </a:p>
        </p:txBody>
      </p:sp>
      <p:sp>
        <p:nvSpPr>
          <p:cNvPr id="312330" name="Rectangle 10"/>
          <p:cNvSpPr>
            <a:spLocks noGrp="1" noChangeArrowheads="1"/>
          </p:cNvSpPr>
          <p:nvPr>
            <p:ph type="subTitle" sz="quarter" idx="1"/>
          </p:nvPr>
        </p:nvSpPr>
        <p:spPr>
          <a:xfrm>
            <a:off x="2819401" y="4433149"/>
            <a:ext cx="5721350" cy="514243"/>
          </a:xfrm>
        </p:spPr>
        <p:txBody>
          <a:bodyPr lIns="82550" tIns="41275" rIns="82550" bIns="41275" anchor="ctr">
            <a:spAutoFit/>
          </a:bodyPr>
          <a:lstStyle>
            <a:lvl1pPr marL="287331" indent="-287331">
              <a:defRPr>
                <a:solidFill>
                  <a:srgbClr val="012D9A"/>
                </a:solidFill>
              </a:defRPr>
            </a:lvl1pPr>
          </a:lstStyle>
          <a:p>
            <a:endParaRPr lang="en-US" dirty="0"/>
          </a:p>
        </p:txBody>
      </p:sp>
      <p:sp>
        <p:nvSpPr>
          <p:cNvPr id="7" name="TextBox 6"/>
          <p:cNvSpPr txBox="1"/>
          <p:nvPr userDrawn="1"/>
        </p:nvSpPr>
        <p:spPr>
          <a:xfrm>
            <a:off x="5715000" y="6248400"/>
            <a:ext cx="2971800" cy="338554"/>
          </a:xfrm>
          <a:prstGeom prst="rect">
            <a:avLst/>
          </a:prstGeom>
          <a:noFill/>
        </p:spPr>
        <p:txBody>
          <a:bodyPr wrap="square">
            <a:spAutoFit/>
          </a:bodyPr>
          <a:lstStyle/>
          <a:p>
            <a:pPr>
              <a:defRPr/>
            </a:pPr>
            <a:r>
              <a:rPr lang="en-US" sz="800" u="none" dirty="0">
                <a:solidFill>
                  <a:schemeClr val="tx2">
                    <a:lumMod val="50000"/>
                  </a:schemeClr>
                </a:solidFill>
                <a:latin typeface="Arial" panose="020B0604020202020204" pitchFamily="34" charset="0"/>
                <a:cs typeface="Arial" panose="020B0604020202020204" pitchFamily="34" charset="0"/>
              </a:rPr>
              <a:t>This</a:t>
            </a:r>
            <a:r>
              <a:rPr lang="en-US" sz="800" u="none" baseline="0" dirty="0">
                <a:solidFill>
                  <a:schemeClr val="tx2">
                    <a:lumMod val="50000"/>
                  </a:schemeClr>
                </a:solidFill>
                <a:latin typeface="Arial" panose="020B0604020202020204" pitchFamily="34" charset="0"/>
                <a:cs typeface="Arial" panose="020B0604020202020204" pitchFamily="34" charset="0"/>
              </a:rPr>
              <a:t> presentation was created by</a:t>
            </a:r>
            <a:r>
              <a:rPr lang="en-US" sz="800" u="none" dirty="0">
                <a:solidFill>
                  <a:schemeClr val="tx2">
                    <a:lumMod val="50000"/>
                  </a:schemeClr>
                </a:solidFill>
                <a:latin typeface="Arial" panose="020B0604020202020204" pitchFamily="34" charset="0"/>
                <a:cs typeface="Arial" panose="020B0604020202020204" pitchFamily="34" charset="0"/>
              </a:rPr>
              <a:t> the N.C. Department of Labor</a:t>
            </a:r>
            <a:r>
              <a:rPr lang="en-US" sz="800" u="none" baseline="0" dirty="0">
                <a:solidFill>
                  <a:schemeClr val="tx2">
                    <a:lumMod val="50000"/>
                  </a:schemeClr>
                </a:solidFill>
                <a:latin typeface="Arial" panose="020B0604020202020204" pitchFamily="34" charset="0"/>
                <a:cs typeface="Arial" panose="020B0604020202020204" pitchFamily="34" charset="0"/>
              </a:rPr>
              <a:t> for safety and health training.</a:t>
            </a:r>
            <a:endParaRPr lang="en-US" sz="800" u="none" dirty="0">
              <a:solidFill>
                <a:schemeClr val="tx2">
                  <a:lumMod val="50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19157"/>
          <a:stretch/>
        </p:blipFill>
        <p:spPr>
          <a:xfrm>
            <a:off x="166321" y="6062476"/>
            <a:ext cx="2348281" cy="643127"/>
          </a:xfrm>
          <a:prstGeom prst="rect">
            <a:avLst/>
          </a:prstGeom>
        </p:spPr>
      </p:pic>
    </p:spTree>
    <p:extLst>
      <p:ext uri="{BB962C8B-B14F-4D97-AF65-F5344CB8AC3E}">
        <p14:creationId xmlns:p14="http://schemas.microsoft.com/office/powerpoint/2010/main" val="90875319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A8751-F15C-468A-93EA-3F8A651E1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6838FB-EBD0-47C6-AEAC-0492CC71A1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D5515-4DBF-44B3-B175-0331931AFD70}"/>
              </a:ext>
            </a:extLst>
          </p:cNvPr>
          <p:cNvSpPr>
            <a:spLocks noGrp="1"/>
          </p:cNvSpPr>
          <p:nvPr>
            <p:ph type="dt" sz="half" idx="10"/>
          </p:nvPr>
        </p:nvSpPr>
        <p:spPr/>
        <p:txBody>
          <a:bodyPr/>
          <a:lstStyle/>
          <a:p>
            <a:fld id="{BAF21CB4-7F7C-4C68-A803-4307CE39F852}" type="datetimeFigureOut">
              <a:rPr lang="en-US" smtClean="0"/>
              <a:t>5/1/2023</a:t>
            </a:fld>
            <a:endParaRPr lang="en-US"/>
          </a:p>
        </p:txBody>
      </p:sp>
      <p:sp>
        <p:nvSpPr>
          <p:cNvPr id="5" name="Footer Placeholder 4">
            <a:extLst>
              <a:ext uri="{FF2B5EF4-FFF2-40B4-BE49-F238E27FC236}">
                <a16:creationId xmlns:a16="http://schemas.microsoft.com/office/drawing/2014/main" id="{567EA976-9C86-498D-97F4-1AD751D5F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821A37-6E6A-4CD2-8EBF-C72B9417595D}"/>
              </a:ext>
            </a:extLst>
          </p:cNvPr>
          <p:cNvSpPr>
            <a:spLocks noGrp="1"/>
          </p:cNvSpPr>
          <p:nvPr>
            <p:ph type="sldNum" sz="quarter" idx="12"/>
          </p:nvPr>
        </p:nvSpPr>
        <p:spPr/>
        <p:txBody>
          <a:bodyPr/>
          <a:lstStyle/>
          <a:p>
            <a:fld id="{2E6E1E9F-5A8F-461A-B0CC-B044DBAD0BFB}" type="slidenum">
              <a:rPr lang="en-US" smtClean="0"/>
              <a:t>‹#›</a:t>
            </a:fld>
            <a:endParaRPr lang="en-US"/>
          </a:p>
        </p:txBody>
      </p:sp>
    </p:spTree>
    <p:extLst>
      <p:ext uri="{BB962C8B-B14F-4D97-AF65-F5344CB8AC3E}">
        <p14:creationId xmlns:p14="http://schemas.microsoft.com/office/powerpoint/2010/main" val="430791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381"/>
            <a:ext cx="7924800" cy="553998"/>
          </a:xfrm>
        </p:spPr>
        <p:txBody>
          <a:bodyPr/>
          <a:lstStyle/>
          <a:p>
            <a:r>
              <a:rPr lang="en-US" dirty="0"/>
              <a:t>Click to edit Master title style</a:t>
            </a:r>
          </a:p>
        </p:txBody>
      </p:sp>
      <p:sp>
        <p:nvSpPr>
          <p:cNvPr id="3" name="Content Placeholder 2"/>
          <p:cNvSpPr>
            <a:spLocks noGrp="1"/>
          </p:cNvSpPr>
          <p:nvPr>
            <p:ph idx="1"/>
          </p:nvPr>
        </p:nvSpPr>
        <p:spPr>
          <a:xfrm>
            <a:off x="609600" y="1219200"/>
            <a:ext cx="8001000" cy="4724400"/>
          </a:xfrm>
        </p:spPr>
        <p:txBody>
          <a:bodyPr/>
          <a:lstStyle>
            <a:lvl2pPr marL="800080" indent="-342891">
              <a:buFont typeface="Arial" panose="020B0604020202020204" pitchFamily="34"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0"/>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
        <p:nvSpPr>
          <p:cNvPr id="5" name="TextBox 4"/>
          <p:cNvSpPr txBox="1"/>
          <p:nvPr userDrawn="1"/>
        </p:nvSpPr>
        <p:spPr>
          <a:xfrm>
            <a:off x="5715000" y="6248400"/>
            <a:ext cx="2971800" cy="338554"/>
          </a:xfrm>
          <a:prstGeom prst="rect">
            <a:avLst/>
          </a:prstGeom>
          <a:noFill/>
        </p:spPr>
        <p:txBody>
          <a:bodyPr wrap="square">
            <a:spAutoFit/>
          </a:bodyPr>
          <a:lstStyle/>
          <a:p>
            <a:pPr>
              <a:defRPr/>
            </a:pPr>
            <a:r>
              <a:rPr lang="en-US" sz="800" u="none" dirty="0">
                <a:solidFill>
                  <a:schemeClr val="tx2">
                    <a:lumMod val="50000"/>
                  </a:schemeClr>
                </a:solidFill>
                <a:latin typeface="Arial" panose="020B0604020202020204" pitchFamily="34" charset="0"/>
                <a:cs typeface="Arial" panose="020B0604020202020204" pitchFamily="34" charset="0"/>
              </a:rPr>
              <a:t>This</a:t>
            </a:r>
            <a:r>
              <a:rPr lang="en-US" sz="800" u="none" baseline="0" dirty="0">
                <a:solidFill>
                  <a:schemeClr val="tx2">
                    <a:lumMod val="50000"/>
                  </a:schemeClr>
                </a:solidFill>
                <a:latin typeface="Arial" panose="020B0604020202020204" pitchFamily="34" charset="0"/>
                <a:cs typeface="Arial" panose="020B0604020202020204" pitchFamily="34" charset="0"/>
              </a:rPr>
              <a:t> presentation was created by</a:t>
            </a:r>
            <a:r>
              <a:rPr lang="en-US" sz="800" u="none" dirty="0">
                <a:solidFill>
                  <a:schemeClr val="tx2">
                    <a:lumMod val="50000"/>
                  </a:schemeClr>
                </a:solidFill>
                <a:latin typeface="Arial" panose="020B0604020202020204" pitchFamily="34" charset="0"/>
                <a:cs typeface="Arial" panose="020B0604020202020204" pitchFamily="34" charset="0"/>
              </a:rPr>
              <a:t> the N.C. Department of Labor</a:t>
            </a:r>
            <a:r>
              <a:rPr lang="en-US" sz="800" u="none" baseline="0" dirty="0">
                <a:solidFill>
                  <a:schemeClr val="tx2">
                    <a:lumMod val="50000"/>
                  </a:schemeClr>
                </a:solidFill>
                <a:latin typeface="Arial" panose="020B0604020202020204" pitchFamily="34" charset="0"/>
                <a:cs typeface="Arial" panose="020B0604020202020204" pitchFamily="34" charset="0"/>
              </a:rPr>
              <a:t> for safety and health training.</a:t>
            </a:r>
            <a:endParaRPr lang="en-US" sz="800" u="none" dirty="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884834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p:cNvSpPr txBox="1"/>
          <p:nvPr userDrawn="1"/>
        </p:nvSpPr>
        <p:spPr>
          <a:xfrm>
            <a:off x="5715000" y="6248400"/>
            <a:ext cx="2971800" cy="338554"/>
          </a:xfrm>
          <a:prstGeom prst="rect">
            <a:avLst/>
          </a:prstGeom>
          <a:noFill/>
        </p:spPr>
        <p:txBody>
          <a:bodyPr wrap="square">
            <a:spAutoFit/>
          </a:bodyPr>
          <a:lstStyle/>
          <a:p>
            <a:pPr>
              <a:defRPr/>
            </a:pPr>
            <a:r>
              <a:rPr lang="en-US" sz="800" u="none" dirty="0">
                <a:solidFill>
                  <a:schemeClr val="tx2">
                    <a:lumMod val="50000"/>
                  </a:schemeClr>
                </a:solidFill>
                <a:latin typeface="Arial" panose="020B0604020202020204" pitchFamily="34" charset="0"/>
                <a:cs typeface="Arial" panose="020B0604020202020204" pitchFamily="34" charset="0"/>
              </a:rPr>
              <a:t>This</a:t>
            </a:r>
            <a:r>
              <a:rPr lang="en-US" sz="800" u="none" baseline="0" dirty="0">
                <a:solidFill>
                  <a:schemeClr val="tx2">
                    <a:lumMod val="50000"/>
                  </a:schemeClr>
                </a:solidFill>
                <a:latin typeface="Arial" panose="020B0604020202020204" pitchFamily="34" charset="0"/>
                <a:cs typeface="Arial" panose="020B0604020202020204" pitchFamily="34" charset="0"/>
              </a:rPr>
              <a:t> presentation was created by</a:t>
            </a:r>
            <a:r>
              <a:rPr lang="en-US" sz="800" u="none" dirty="0">
                <a:solidFill>
                  <a:schemeClr val="tx2">
                    <a:lumMod val="50000"/>
                  </a:schemeClr>
                </a:solidFill>
                <a:latin typeface="Arial" panose="020B0604020202020204" pitchFamily="34" charset="0"/>
                <a:cs typeface="Arial" panose="020B0604020202020204" pitchFamily="34" charset="0"/>
              </a:rPr>
              <a:t> the N.C. Department of Labor</a:t>
            </a:r>
            <a:r>
              <a:rPr lang="en-US" sz="800" u="none" baseline="0" dirty="0">
                <a:solidFill>
                  <a:schemeClr val="tx2">
                    <a:lumMod val="50000"/>
                  </a:schemeClr>
                </a:solidFill>
                <a:latin typeface="Arial" panose="020B0604020202020204" pitchFamily="34" charset="0"/>
                <a:cs typeface="Arial" panose="020B0604020202020204" pitchFamily="34" charset="0"/>
              </a:rPr>
              <a:t> for safety and health training.</a:t>
            </a:r>
            <a:endParaRPr lang="en-US" sz="800" u="none" dirty="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982188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19549"/>
            <a:ext cx="3008313" cy="61555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385190247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63"/>
            <a:ext cx="5486400" cy="30777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54002526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04765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90629" y="533404"/>
            <a:ext cx="1200971" cy="5287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533404"/>
            <a:ext cx="6191250" cy="5287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56133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401"/>
            </a:lvl1p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r>
              <a:rPr lang="en-US" dirty="0"/>
              <a:t>Add a for</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27169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401"/>
            </a:lvl1p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FC2180A9-7A83-412D-A8AC-5AF60A8AA507}" type="datetime1">
              <a:rPr lang="en-US" smtClean="0"/>
              <a:t>5/1/2023</a:t>
            </a:fld>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38036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gray">
          <a:xfrm>
            <a:off x="609600" y="457202"/>
            <a:ext cx="7924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6038" tIns="0" rIns="46038" bIns="0" numCol="1" anchor="t" anchorCtr="0" compatLnSpc="1">
            <a:prstTxWarp prst="textNoShape">
              <a:avLst/>
            </a:prstTxWarp>
            <a:spAutoFit/>
          </a:bodyPr>
          <a:lstStyle/>
          <a:p>
            <a:pPr lvl="0"/>
            <a:r>
              <a:rPr lang="en-US" altLang="en-US"/>
              <a:t>Title of Slide in Caps &amp; Lower Case</a:t>
            </a:r>
          </a:p>
        </p:txBody>
      </p:sp>
      <p:sp>
        <p:nvSpPr>
          <p:cNvPr id="1048" name="Line 24"/>
          <p:cNvSpPr>
            <a:spLocks noChangeShapeType="1"/>
          </p:cNvSpPr>
          <p:nvPr userDrawn="1"/>
        </p:nvSpPr>
        <p:spPr bwMode="auto">
          <a:xfrm>
            <a:off x="609600" y="1066800"/>
            <a:ext cx="7924800" cy="0"/>
          </a:xfrm>
          <a:prstGeom prst="line">
            <a:avLst/>
          </a:prstGeom>
          <a:noFill/>
          <a:ln w="50800">
            <a:solidFill>
              <a:srgbClr val="012D9A"/>
            </a:solidFill>
            <a:round/>
            <a:headEnd type="none" w="sm" len="sm"/>
            <a:tailEnd type="none" w="sm" len="sm"/>
          </a:ln>
          <a:effectLst/>
        </p:spPr>
        <p:txBody>
          <a:bodyPr/>
          <a:lstStyle/>
          <a:p>
            <a:pPr>
              <a:defRPr/>
            </a:pPr>
            <a:endParaRPr lang="en-US" sz="3600"/>
          </a:p>
        </p:txBody>
      </p:sp>
      <p:sp>
        <p:nvSpPr>
          <p:cNvPr id="1049" name="Line 25"/>
          <p:cNvSpPr>
            <a:spLocks noChangeShapeType="1"/>
          </p:cNvSpPr>
          <p:nvPr userDrawn="1"/>
        </p:nvSpPr>
        <p:spPr bwMode="auto">
          <a:xfrm flipV="1">
            <a:off x="685800" y="6019800"/>
            <a:ext cx="7772400" cy="0"/>
          </a:xfrm>
          <a:prstGeom prst="line">
            <a:avLst/>
          </a:prstGeom>
          <a:noFill/>
          <a:ln w="25400">
            <a:solidFill>
              <a:srgbClr val="012D9A"/>
            </a:solidFill>
            <a:round/>
            <a:headEnd type="none" w="sm" len="sm"/>
            <a:tailEnd type="none" w="sm" len="sm"/>
          </a:ln>
          <a:effectLst/>
        </p:spPr>
        <p:txBody>
          <a:bodyPr/>
          <a:lstStyle/>
          <a:p>
            <a:pPr>
              <a:defRPr/>
            </a:pPr>
            <a:endParaRPr lang="en-US" sz="3600"/>
          </a:p>
        </p:txBody>
      </p:sp>
      <p:sp>
        <p:nvSpPr>
          <p:cNvPr id="1029" name="Rectangle 28"/>
          <p:cNvSpPr>
            <a:spLocks noGrp="1" noChangeArrowheads="1"/>
          </p:cNvSpPr>
          <p:nvPr>
            <p:ph type="body" idx="1"/>
          </p:nvPr>
        </p:nvSpPr>
        <p:spPr bwMode="auto">
          <a:xfrm>
            <a:off x="609600" y="1295400"/>
            <a:ext cx="8001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6" name="Picture 5"/>
          <p:cNvPicPr>
            <a:picLocks noChangeAspect="1"/>
          </p:cNvPicPr>
          <p:nvPr userDrawn="1"/>
        </p:nvPicPr>
        <p:blipFill rotWithShape="1">
          <a:blip r:embed="rId12" cstate="print">
            <a:extLst>
              <a:ext uri="{28A0092B-C50C-407E-A947-70E740481C1C}">
                <a14:useLocalDpi xmlns:a14="http://schemas.microsoft.com/office/drawing/2010/main" val="0"/>
              </a:ext>
            </a:extLst>
          </a:blip>
          <a:srcRect b="19157"/>
          <a:stretch/>
        </p:blipFill>
        <p:spPr>
          <a:xfrm>
            <a:off x="166321" y="6062476"/>
            <a:ext cx="2348281" cy="643127"/>
          </a:xfrm>
          <a:prstGeom prst="rect">
            <a:avLst/>
          </a:prstGeom>
        </p:spPr>
      </p:pic>
      <p:sp>
        <p:nvSpPr>
          <p:cNvPr id="7" name="TextBox 6"/>
          <p:cNvSpPr txBox="1"/>
          <p:nvPr userDrawn="1"/>
        </p:nvSpPr>
        <p:spPr>
          <a:xfrm>
            <a:off x="5715000" y="6248400"/>
            <a:ext cx="2971800" cy="338554"/>
          </a:xfrm>
          <a:prstGeom prst="rect">
            <a:avLst/>
          </a:prstGeom>
          <a:noFill/>
        </p:spPr>
        <p:txBody>
          <a:bodyPr wrap="square">
            <a:spAutoFit/>
          </a:bodyPr>
          <a:lstStyle/>
          <a:p>
            <a:pPr>
              <a:defRPr/>
            </a:pPr>
            <a:r>
              <a:rPr lang="en-US" sz="800" u="none" dirty="0">
                <a:solidFill>
                  <a:schemeClr val="tx2">
                    <a:lumMod val="50000"/>
                  </a:schemeClr>
                </a:solidFill>
                <a:latin typeface="Arial" panose="020B0604020202020204" pitchFamily="34" charset="0"/>
                <a:cs typeface="Arial" panose="020B0604020202020204" pitchFamily="34" charset="0"/>
              </a:rPr>
              <a:t>This</a:t>
            </a:r>
            <a:r>
              <a:rPr lang="en-US" sz="800" u="none" baseline="0" dirty="0">
                <a:solidFill>
                  <a:schemeClr val="tx2">
                    <a:lumMod val="50000"/>
                  </a:schemeClr>
                </a:solidFill>
                <a:latin typeface="Arial" panose="020B0604020202020204" pitchFamily="34" charset="0"/>
                <a:cs typeface="Arial" panose="020B0604020202020204" pitchFamily="34" charset="0"/>
              </a:rPr>
              <a:t> presentation was created by</a:t>
            </a:r>
            <a:r>
              <a:rPr lang="en-US" sz="800" u="none" dirty="0">
                <a:solidFill>
                  <a:schemeClr val="tx2">
                    <a:lumMod val="50000"/>
                  </a:schemeClr>
                </a:solidFill>
                <a:latin typeface="Arial" panose="020B0604020202020204" pitchFamily="34" charset="0"/>
                <a:cs typeface="Arial" panose="020B0604020202020204" pitchFamily="34" charset="0"/>
              </a:rPr>
              <a:t> the N.C. Department of Labor</a:t>
            </a:r>
            <a:r>
              <a:rPr lang="en-US" sz="800" u="none" baseline="0" dirty="0">
                <a:solidFill>
                  <a:schemeClr val="tx2">
                    <a:lumMod val="50000"/>
                  </a:schemeClr>
                </a:solidFill>
                <a:latin typeface="Arial" panose="020B0604020202020204" pitchFamily="34" charset="0"/>
                <a:cs typeface="Arial" panose="020B0604020202020204" pitchFamily="34" charset="0"/>
              </a:rPr>
              <a:t> for safety and health training.</a:t>
            </a:r>
            <a:endParaRPr lang="en-US" sz="800" u="none" dirty="0">
              <a:solidFill>
                <a:schemeClr val="tx2">
                  <a:lumMod val="50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975" r:id="rId1"/>
    <p:sldLayoutId id="2147483967" r:id="rId2"/>
    <p:sldLayoutId id="2147483968" r:id="rId3"/>
    <p:sldLayoutId id="2147483969" r:id="rId4"/>
    <p:sldLayoutId id="2147483970" r:id="rId5"/>
    <p:sldLayoutId id="2147483971" r:id="rId6"/>
    <p:sldLayoutId id="2147483972" r:id="rId7"/>
    <p:sldLayoutId id="2147483976" r:id="rId8"/>
    <p:sldLayoutId id="2147483978" r:id="rId9"/>
    <p:sldLayoutId id="2147483979" r:id="rId10"/>
  </p:sldLayoutIdLst>
  <p:transition/>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189" algn="l" rtl="0" eaLnBrk="0" fontAlgn="base" hangingPunct="0">
        <a:spcBef>
          <a:spcPct val="0"/>
        </a:spcBef>
        <a:spcAft>
          <a:spcPct val="0"/>
        </a:spcAft>
        <a:defRPr sz="3600" b="1">
          <a:solidFill>
            <a:srgbClr val="012D9A"/>
          </a:solidFill>
          <a:latin typeface="Arial" charset="0"/>
        </a:defRPr>
      </a:lvl6pPr>
      <a:lvl7pPr marL="914377" algn="l" rtl="0" eaLnBrk="0" fontAlgn="base" hangingPunct="0">
        <a:spcBef>
          <a:spcPct val="0"/>
        </a:spcBef>
        <a:spcAft>
          <a:spcPct val="0"/>
        </a:spcAft>
        <a:defRPr sz="3600" b="1">
          <a:solidFill>
            <a:srgbClr val="012D9A"/>
          </a:solidFill>
          <a:latin typeface="Arial" charset="0"/>
        </a:defRPr>
      </a:lvl7pPr>
      <a:lvl8pPr marL="1371566" algn="l" rtl="0" eaLnBrk="0" fontAlgn="base" hangingPunct="0">
        <a:spcBef>
          <a:spcPct val="0"/>
        </a:spcBef>
        <a:spcAft>
          <a:spcPct val="0"/>
        </a:spcAft>
        <a:defRPr sz="3600" b="1">
          <a:solidFill>
            <a:srgbClr val="012D9A"/>
          </a:solidFill>
          <a:latin typeface="Arial" charset="0"/>
        </a:defRPr>
      </a:lvl8pPr>
      <a:lvl9pPr marL="1828754" algn="l" rtl="0" eaLnBrk="0" fontAlgn="base" hangingPunct="0">
        <a:spcBef>
          <a:spcPct val="0"/>
        </a:spcBef>
        <a:spcAft>
          <a:spcPct val="0"/>
        </a:spcAft>
        <a:defRPr sz="3600" b="1">
          <a:solidFill>
            <a:srgbClr val="012D9A"/>
          </a:solidFill>
          <a:latin typeface="Arial" charset="0"/>
        </a:defRPr>
      </a:lvl9pPr>
    </p:titleStyle>
    <p:bodyStyle>
      <a:lvl1pPr marL="342891" indent="-342891"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45" indent="-233357"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36" indent="-169858" algn="l" rtl="0" eaLnBrk="0" fontAlgn="base" hangingPunct="0">
        <a:spcBef>
          <a:spcPct val="0"/>
        </a:spcBef>
        <a:spcAft>
          <a:spcPct val="0"/>
        </a:spcAft>
        <a:buClr>
          <a:srgbClr val="012D9A"/>
        </a:buClr>
        <a:buChar char="»"/>
        <a:defRPr sz="2000">
          <a:solidFill>
            <a:schemeClr val="tx1"/>
          </a:solidFill>
          <a:latin typeface="+mn-lt"/>
        </a:defRPr>
      </a:lvl3pPr>
      <a:lvl4pPr marL="1423952" indent="-169858" algn="l" rtl="0" eaLnBrk="0" fontAlgn="base" hangingPunct="0">
        <a:spcBef>
          <a:spcPct val="0"/>
        </a:spcBef>
        <a:spcAft>
          <a:spcPct val="0"/>
        </a:spcAft>
        <a:buClr>
          <a:srgbClr val="012D9A"/>
        </a:buClr>
        <a:buChar char="•"/>
        <a:defRPr sz="2000">
          <a:solidFill>
            <a:schemeClr val="tx1"/>
          </a:solidFill>
          <a:latin typeface="+mn-lt"/>
        </a:defRPr>
      </a:lvl4pPr>
      <a:lvl5pPr marL="1776369" indent="-234945" algn="l" rtl="0" eaLnBrk="0" fontAlgn="base" hangingPunct="0">
        <a:spcBef>
          <a:spcPct val="0"/>
        </a:spcBef>
        <a:spcAft>
          <a:spcPct val="0"/>
        </a:spcAft>
        <a:buClr>
          <a:srgbClr val="012D9A"/>
        </a:buClr>
        <a:buChar char="–"/>
        <a:defRPr sz="1600">
          <a:solidFill>
            <a:schemeClr val="tx1"/>
          </a:solidFill>
          <a:latin typeface="+mn-lt"/>
        </a:defRPr>
      </a:lvl5pPr>
      <a:lvl6pPr marL="2514537" indent="-228594" algn="l" rtl="0" eaLnBrk="0" fontAlgn="base" hangingPunct="0">
        <a:spcBef>
          <a:spcPct val="0"/>
        </a:spcBef>
        <a:spcAft>
          <a:spcPct val="0"/>
        </a:spcAft>
        <a:buClr>
          <a:srgbClr val="012D9A"/>
        </a:buClr>
        <a:buChar char="–"/>
        <a:defRPr sz="1600">
          <a:solidFill>
            <a:schemeClr val="tx1"/>
          </a:solidFill>
          <a:latin typeface="+mn-lt"/>
        </a:defRPr>
      </a:lvl6pPr>
      <a:lvl7pPr marL="2971726" indent="-228594" algn="l" rtl="0" eaLnBrk="0" fontAlgn="base" hangingPunct="0">
        <a:spcBef>
          <a:spcPct val="0"/>
        </a:spcBef>
        <a:spcAft>
          <a:spcPct val="0"/>
        </a:spcAft>
        <a:buClr>
          <a:srgbClr val="012D9A"/>
        </a:buClr>
        <a:buChar char="–"/>
        <a:defRPr sz="1600">
          <a:solidFill>
            <a:schemeClr val="tx1"/>
          </a:solidFill>
          <a:latin typeface="+mn-lt"/>
        </a:defRPr>
      </a:lvl7pPr>
      <a:lvl8pPr marL="3428914" indent="-228594" algn="l" rtl="0" eaLnBrk="0" fontAlgn="base" hangingPunct="0">
        <a:spcBef>
          <a:spcPct val="0"/>
        </a:spcBef>
        <a:spcAft>
          <a:spcPct val="0"/>
        </a:spcAft>
        <a:buClr>
          <a:srgbClr val="012D9A"/>
        </a:buClr>
        <a:buChar char="–"/>
        <a:defRPr sz="1600">
          <a:solidFill>
            <a:schemeClr val="tx1"/>
          </a:solidFill>
          <a:latin typeface="+mn-lt"/>
        </a:defRPr>
      </a:lvl8pPr>
      <a:lvl9pPr marL="3886103" indent="-228594" algn="l" rtl="0" eaLnBrk="0" fontAlgn="base" hangingPunct="0">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9.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osha.gov/laws-regs/interlinking/standards/1910.146(a)" TargetMode="Externa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hyperlink" Target="https://www.osha.gov/laws-regs/interlinking/standards/1910.272(g)" TargetMode="Externa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09600" y="646870"/>
            <a:ext cx="7924800" cy="1068241"/>
          </a:xfrm>
        </p:spPr>
        <p:txBody>
          <a:bodyPr/>
          <a:lstStyle/>
          <a:p>
            <a:pPr algn="ctr"/>
            <a:r>
              <a:rPr lang="en-US" altLang="en-US" sz="4000" dirty="0"/>
              <a:t>OSHNC Fatality Investigation</a:t>
            </a:r>
            <a:br>
              <a:rPr lang="en-US" altLang="en-US" sz="4000" dirty="0"/>
            </a:br>
            <a:r>
              <a:rPr lang="en-US" altLang="en-US" sz="2400" dirty="0"/>
              <a:t>Lake Phelps Grain, Inc.</a:t>
            </a:r>
            <a:endParaRPr lang="en-US" altLang="en-US" sz="1800" dirty="0"/>
          </a:p>
        </p:txBody>
      </p:sp>
      <p:sp>
        <p:nvSpPr>
          <p:cNvPr id="4" name="Rectangle 4"/>
          <p:cNvSpPr>
            <a:spLocks noChangeArrowheads="1"/>
          </p:cNvSpPr>
          <p:nvPr/>
        </p:nvSpPr>
        <p:spPr bwMode="auto">
          <a:xfrm>
            <a:off x="609603" y="4302053"/>
            <a:ext cx="7994745" cy="216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551" tIns="41275" rIns="82551" bIns="41275" anchor="ct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lgn="ctr">
              <a:lnSpc>
                <a:spcPct val="110000"/>
              </a:lnSpc>
              <a:buClr>
                <a:srgbClr val="910046"/>
              </a:buClr>
              <a:buSzPct val="84000"/>
              <a:buFont typeface="Wingdings" panose="05000000000000000000" pitchFamily="2" charset="2"/>
              <a:buNone/>
            </a:pPr>
            <a:r>
              <a:rPr lang="en-US" altLang="en-US" sz="2000" b="1" u="none" dirty="0">
                <a:solidFill>
                  <a:srgbClr val="012D9A"/>
                </a:solidFill>
                <a:latin typeface="Arial" panose="020B0604020202020204" pitchFamily="34" charset="0"/>
              </a:rPr>
              <a:t>State Advisory Council on Occupational Safety &amp; Health</a:t>
            </a:r>
          </a:p>
          <a:p>
            <a:pPr algn="ctr">
              <a:lnSpc>
                <a:spcPct val="110000"/>
              </a:lnSpc>
              <a:buClr>
                <a:srgbClr val="910046"/>
              </a:buClr>
              <a:buSzPct val="84000"/>
              <a:buFont typeface="Wingdings" panose="05000000000000000000" pitchFamily="2" charset="2"/>
              <a:buNone/>
            </a:pPr>
            <a:r>
              <a:rPr lang="en-US" altLang="en-US" sz="2000" b="1" u="none" dirty="0">
                <a:solidFill>
                  <a:srgbClr val="012D9A"/>
                </a:solidFill>
                <a:latin typeface="Arial" panose="020B0604020202020204" pitchFamily="34" charset="0"/>
              </a:rPr>
              <a:t>May 2, 2023</a:t>
            </a:r>
          </a:p>
          <a:p>
            <a:pPr>
              <a:lnSpc>
                <a:spcPct val="110000"/>
              </a:lnSpc>
              <a:buClr>
                <a:srgbClr val="910046"/>
              </a:buClr>
              <a:buSzPct val="84000"/>
              <a:buFont typeface="Wingdings" panose="05000000000000000000" pitchFamily="2" charset="2"/>
              <a:buNone/>
            </a:pPr>
            <a:endParaRPr lang="en-US" altLang="en-US" sz="1400" b="1" u="none" dirty="0">
              <a:solidFill>
                <a:srgbClr val="012D9A"/>
              </a:solidFill>
              <a:latin typeface="Arial" panose="020B0604020202020204" pitchFamily="34" charset="0"/>
            </a:endParaRPr>
          </a:p>
          <a:p>
            <a:pPr>
              <a:lnSpc>
                <a:spcPct val="110000"/>
              </a:lnSpc>
              <a:buClr>
                <a:srgbClr val="910046"/>
              </a:buClr>
              <a:buSzPct val="84000"/>
              <a:buFont typeface="Wingdings" panose="05000000000000000000" pitchFamily="2" charset="2"/>
              <a:buNone/>
            </a:pPr>
            <a:endParaRPr lang="en-US" altLang="en-US" sz="1400" b="1" u="none" dirty="0">
              <a:solidFill>
                <a:srgbClr val="012D9A"/>
              </a:solidFill>
              <a:latin typeface="Arial" panose="020B0604020202020204" pitchFamily="34" charset="0"/>
            </a:endParaRPr>
          </a:p>
          <a:p>
            <a:pPr>
              <a:lnSpc>
                <a:spcPct val="110000"/>
              </a:lnSpc>
              <a:buClr>
                <a:srgbClr val="910046"/>
              </a:buClr>
              <a:buSzPct val="84000"/>
              <a:buFont typeface="Wingdings" panose="05000000000000000000" pitchFamily="2" charset="2"/>
              <a:buNone/>
            </a:pPr>
            <a:r>
              <a:rPr lang="en-US" altLang="en-US" sz="1400" b="1" dirty="0">
                <a:solidFill>
                  <a:srgbClr val="012D9A"/>
                </a:solidFill>
                <a:latin typeface="Arial" panose="020B0604020202020204" pitchFamily="34" charset="0"/>
              </a:rPr>
              <a:t>Presented by</a:t>
            </a:r>
            <a:r>
              <a:rPr lang="en-US" altLang="en-US" sz="1400" dirty="0">
                <a:solidFill>
                  <a:srgbClr val="777777"/>
                </a:solidFill>
                <a:latin typeface="Arial" panose="020B0604020202020204" pitchFamily="34" charset="0"/>
              </a:rPr>
              <a:t>: </a:t>
            </a:r>
          </a:p>
          <a:p>
            <a:pPr>
              <a:lnSpc>
                <a:spcPct val="110000"/>
              </a:lnSpc>
              <a:buClr>
                <a:srgbClr val="910046"/>
              </a:buClr>
              <a:buSzPct val="84000"/>
              <a:buFont typeface="Wingdings" panose="05000000000000000000" pitchFamily="2" charset="2"/>
              <a:buNone/>
            </a:pPr>
            <a:r>
              <a:rPr lang="en-US" altLang="en-US" sz="1400" u="none" dirty="0">
                <a:solidFill>
                  <a:srgbClr val="012D9A"/>
                </a:solidFill>
                <a:latin typeface="Arial" panose="020B0604020202020204" pitchFamily="34" charset="0"/>
              </a:rPr>
              <a:t>Paul M. Sullivan, CIH, CSP</a:t>
            </a:r>
          </a:p>
          <a:p>
            <a:pPr>
              <a:lnSpc>
                <a:spcPct val="110000"/>
              </a:lnSpc>
              <a:buClr>
                <a:srgbClr val="910046"/>
              </a:buClr>
              <a:buSzPct val="84000"/>
              <a:buFont typeface="Wingdings" panose="05000000000000000000" pitchFamily="2" charset="2"/>
              <a:buNone/>
            </a:pPr>
            <a:r>
              <a:rPr lang="en-US" altLang="en-US" sz="1400" u="none" dirty="0">
                <a:solidFill>
                  <a:srgbClr val="012D9A"/>
                </a:solidFill>
                <a:latin typeface="Arial" panose="020B0604020202020204" pitchFamily="34" charset="0"/>
              </a:rPr>
              <a:t>Assistant Deputy Commissioner</a:t>
            </a:r>
          </a:p>
          <a:p>
            <a:pPr>
              <a:lnSpc>
                <a:spcPct val="110000"/>
              </a:lnSpc>
              <a:buClr>
                <a:srgbClr val="910046"/>
              </a:buClr>
              <a:buSzPct val="84000"/>
              <a:buFont typeface="Wingdings" panose="05000000000000000000" pitchFamily="2" charset="2"/>
              <a:buNone/>
            </a:pPr>
            <a:r>
              <a:rPr lang="en-US" altLang="en-US" sz="1400" u="none" dirty="0">
                <a:solidFill>
                  <a:srgbClr val="012D9A"/>
                </a:solidFill>
                <a:latin typeface="Arial" panose="020B0604020202020204" pitchFamily="34" charset="0"/>
              </a:rPr>
              <a:t>NC Dept. of Labor/Occupational Safety &amp; Health Division   </a:t>
            </a:r>
          </a:p>
        </p:txBody>
      </p:sp>
      <p:pic>
        <p:nvPicPr>
          <p:cNvPr id="3" name="Picture 2">
            <a:extLst>
              <a:ext uri="{FF2B5EF4-FFF2-40B4-BE49-F238E27FC236}">
                <a16:creationId xmlns:a16="http://schemas.microsoft.com/office/drawing/2014/main" id="{274A610E-F900-4F24-9A65-6892A7A18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5537" y="2027399"/>
            <a:ext cx="4114800" cy="1800225"/>
          </a:xfrm>
          <a:prstGeom prst="rect">
            <a:avLst/>
          </a:prstGeom>
        </p:spPr>
      </p:pic>
      <p:sp>
        <p:nvSpPr>
          <p:cNvPr id="2" name="TextBox 1">
            <a:extLst>
              <a:ext uri="{FF2B5EF4-FFF2-40B4-BE49-F238E27FC236}">
                <a16:creationId xmlns:a16="http://schemas.microsoft.com/office/drawing/2014/main" id="{83CC1676-E87F-4D3F-A4AD-9E53BABFA84F}"/>
              </a:ext>
            </a:extLst>
          </p:cNvPr>
          <p:cNvSpPr txBox="1"/>
          <p:nvPr/>
        </p:nvSpPr>
        <p:spPr>
          <a:xfrm>
            <a:off x="4495803" y="3581402"/>
            <a:ext cx="2596537" cy="246221"/>
          </a:xfrm>
          <a:prstGeom prst="rect">
            <a:avLst/>
          </a:prstGeom>
          <a:noFill/>
        </p:spPr>
        <p:txBody>
          <a:bodyPr wrap="square" rtlCol="0">
            <a:spAutoFit/>
          </a:bodyPr>
          <a:lstStyle/>
          <a:p>
            <a:r>
              <a:rPr lang="en-US" sz="1000" b="1" u="none" dirty="0">
                <a:solidFill>
                  <a:srgbClr val="012D9A"/>
                </a:solidFill>
                <a:latin typeface="+mn-lt"/>
              </a:rPr>
              <a:t>Josh Dobson, Commissioner of Labor</a:t>
            </a:r>
          </a:p>
        </p:txBody>
      </p:sp>
    </p:spTree>
    <p:extLst>
      <p:ext uri="{BB962C8B-B14F-4D97-AF65-F5344CB8AC3E}">
        <p14:creationId xmlns:p14="http://schemas.microsoft.com/office/powerpoint/2010/main" val="234430175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ADF00D-7497-601F-BA3A-C8868DB33357}"/>
              </a:ext>
            </a:extLst>
          </p:cNvPr>
          <p:cNvSpPr>
            <a:spLocks noGrp="1"/>
          </p:cNvSpPr>
          <p:nvPr>
            <p:ph type="title"/>
          </p:nvPr>
        </p:nvSpPr>
        <p:spPr>
          <a:xfrm>
            <a:off x="609600" y="457203"/>
            <a:ext cx="7924800" cy="492443"/>
          </a:xfrm>
        </p:spPr>
        <p:txBody>
          <a:bodyPr/>
          <a:lstStyle/>
          <a:p>
            <a:r>
              <a:rPr lang="en-US" sz="3200" dirty="0"/>
              <a:t>Reclaim Auger Underneath Bin Floor</a:t>
            </a:r>
          </a:p>
        </p:txBody>
      </p:sp>
      <p:pic>
        <p:nvPicPr>
          <p:cNvPr id="6" name="Picture 5" descr="A picture containing text&#10;&#10;Description automatically generated">
            <a:extLst>
              <a:ext uri="{FF2B5EF4-FFF2-40B4-BE49-F238E27FC236}">
                <a16:creationId xmlns:a16="http://schemas.microsoft.com/office/drawing/2014/main" id="{EAB75F25-0535-4594-8896-6C500E8C3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143003"/>
            <a:ext cx="8534400" cy="5685183"/>
          </a:xfrm>
          <a:prstGeom prst="rect">
            <a:avLst/>
          </a:prstGeom>
        </p:spPr>
      </p:pic>
    </p:spTree>
    <p:extLst>
      <p:ext uri="{BB962C8B-B14F-4D97-AF65-F5344CB8AC3E}">
        <p14:creationId xmlns:p14="http://schemas.microsoft.com/office/powerpoint/2010/main" val="284159322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20247-5E4C-BD68-C611-F8FA921A79AD}"/>
              </a:ext>
            </a:extLst>
          </p:cNvPr>
          <p:cNvSpPr>
            <a:spLocks noGrp="1"/>
          </p:cNvSpPr>
          <p:nvPr>
            <p:ph type="title"/>
          </p:nvPr>
        </p:nvSpPr>
        <p:spPr/>
        <p:txBody>
          <a:bodyPr/>
          <a:lstStyle/>
          <a:p>
            <a:r>
              <a:rPr lang="en-US" dirty="0"/>
              <a:t>Empty Bin &amp; Sweep Auger</a:t>
            </a:r>
          </a:p>
        </p:txBody>
      </p:sp>
      <p:pic>
        <p:nvPicPr>
          <p:cNvPr id="3" name="Picture 2" descr="A picture containing text&#10;&#10;Description automatically generated">
            <a:extLst>
              <a:ext uri="{FF2B5EF4-FFF2-40B4-BE49-F238E27FC236}">
                <a16:creationId xmlns:a16="http://schemas.microsoft.com/office/drawing/2014/main" id="{DF9FDCDE-1A1D-7E43-C781-EC089894A1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420" y="1122219"/>
            <a:ext cx="8579163" cy="5715000"/>
          </a:xfrm>
          <a:prstGeom prst="rect">
            <a:avLst/>
          </a:prstGeom>
        </p:spPr>
      </p:pic>
    </p:spTree>
    <p:extLst>
      <p:ext uri="{BB962C8B-B14F-4D97-AF65-F5344CB8AC3E}">
        <p14:creationId xmlns:p14="http://schemas.microsoft.com/office/powerpoint/2010/main" val="105020526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7E485-F4AF-9D93-A5A8-B6267A2538CC}"/>
              </a:ext>
            </a:extLst>
          </p:cNvPr>
          <p:cNvSpPr>
            <a:spLocks noGrp="1"/>
          </p:cNvSpPr>
          <p:nvPr>
            <p:ph type="title"/>
          </p:nvPr>
        </p:nvSpPr>
        <p:spPr/>
        <p:txBody>
          <a:bodyPr/>
          <a:lstStyle/>
          <a:p>
            <a:r>
              <a:rPr lang="en-US" dirty="0"/>
              <a:t>Event Details</a:t>
            </a:r>
          </a:p>
        </p:txBody>
      </p:sp>
      <p:sp>
        <p:nvSpPr>
          <p:cNvPr id="3" name="Content Placeholder 2">
            <a:extLst>
              <a:ext uri="{FF2B5EF4-FFF2-40B4-BE49-F238E27FC236}">
                <a16:creationId xmlns:a16="http://schemas.microsoft.com/office/drawing/2014/main" id="{EFF82BBA-6E99-C6C2-1CC6-2DD54A4604F2}"/>
              </a:ext>
            </a:extLst>
          </p:cNvPr>
          <p:cNvSpPr>
            <a:spLocks noGrp="1"/>
          </p:cNvSpPr>
          <p:nvPr>
            <p:ph idx="1"/>
          </p:nvPr>
        </p:nvSpPr>
        <p:spPr/>
        <p:txBody>
          <a:bodyPr>
            <a:normAutofit fontScale="62500" lnSpcReduction="20000"/>
          </a:bodyPr>
          <a:lstStyle/>
          <a:p>
            <a:r>
              <a:rPr lang="en-US" dirty="0"/>
              <a:t>On July 29, 2019, at approximately </a:t>
            </a:r>
            <a:r>
              <a:rPr lang="en-US" dirty="0">
                <a:highlight>
                  <a:srgbClr val="FFFF00"/>
                </a:highlight>
              </a:rPr>
              <a:t>9:30 AM</a:t>
            </a:r>
            <a:r>
              <a:rPr lang="en-US" dirty="0"/>
              <a:t>, three (3) employees were preparing to clean corn from a grain bin.  </a:t>
            </a:r>
          </a:p>
          <a:p>
            <a:endParaRPr lang="en-US" dirty="0"/>
          </a:p>
          <a:p>
            <a:r>
              <a:rPr lang="en-US" dirty="0"/>
              <a:t>After opening holes in the floor of the bin using levers located outside, Employee #1 (Mr. Sosa) entered the bin from a hatch located two feet, seven inches from the floor of the bin.  Employee #1 was preparing to start the sweep auger and was ensuring the holes were clear so the corn could flow through to the conveyor located underneath the bin.  </a:t>
            </a:r>
          </a:p>
          <a:p>
            <a:endParaRPr lang="en-US" dirty="0"/>
          </a:p>
          <a:p>
            <a:r>
              <a:rPr lang="en-US" dirty="0"/>
              <a:t>According to the employer, Employee #1 walked to the "center peak" of the corn, which is believed to have had a depth of thirteen feet.  This is when Employee #1 became engulfed in the corn.  </a:t>
            </a:r>
          </a:p>
          <a:p>
            <a:endParaRPr lang="en-US" dirty="0"/>
          </a:p>
          <a:p>
            <a:r>
              <a:rPr lang="en-US" dirty="0"/>
              <a:t>Employee #2 ran to inform office personnel that Employee #1 was trapped inside the bin.  Employees #2 and #3, accompanied by a member of management, attempted to rescue Employee #1 while emergency response personnel were </a:t>
            </a:r>
            <a:r>
              <a:rPr lang="en-US" dirty="0" err="1"/>
              <a:t>en</a:t>
            </a:r>
            <a:r>
              <a:rPr lang="en-US" dirty="0"/>
              <a:t> route.  Approximately ten minutes after the initial call to 911, emergency personnel, including members of the Grain Bin Rescue Team, arrived on-site.   The body of Employee #1 was recovered at approximately </a:t>
            </a:r>
            <a:r>
              <a:rPr lang="en-US" dirty="0">
                <a:highlight>
                  <a:srgbClr val="FFFF00"/>
                </a:highlight>
              </a:rPr>
              <a:t>3:35 PM </a:t>
            </a:r>
            <a:r>
              <a:rPr lang="en-US" dirty="0"/>
              <a:t>on July 29, 2019.</a:t>
            </a:r>
          </a:p>
        </p:txBody>
      </p:sp>
    </p:spTree>
    <p:extLst>
      <p:ext uri="{BB962C8B-B14F-4D97-AF65-F5344CB8AC3E}">
        <p14:creationId xmlns:p14="http://schemas.microsoft.com/office/powerpoint/2010/main" val="61148837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140378-FC2F-042A-92AB-0594F0B003A6}"/>
              </a:ext>
            </a:extLst>
          </p:cNvPr>
          <p:cNvSpPr>
            <a:spLocks noGrp="1"/>
          </p:cNvSpPr>
          <p:nvPr>
            <p:ph type="title"/>
          </p:nvPr>
        </p:nvSpPr>
        <p:spPr/>
        <p:txBody>
          <a:bodyPr/>
          <a:lstStyle/>
          <a:p>
            <a:r>
              <a:rPr lang="en-US" dirty="0"/>
              <a:t>Holes Cut to Remove Grain</a:t>
            </a:r>
          </a:p>
        </p:txBody>
      </p:sp>
      <p:pic>
        <p:nvPicPr>
          <p:cNvPr id="2" name="Picture 1">
            <a:extLst>
              <a:ext uri="{FF2B5EF4-FFF2-40B4-BE49-F238E27FC236}">
                <a16:creationId xmlns:a16="http://schemas.microsoft.com/office/drawing/2014/main" id="{D6E32A62-4B68-D4D5-4DD7-7D2B928B57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3845" y="2971800"/>
            <a:ext cx="4343400" cy="2893352"/>
          </a:xfrm>
          <a:prstGeom prst="rect">
            <a:avLst/>
          </a:prstGeom>
        </p:spPr>
      </p:pic>
      <p:pic>
        <p:nvPicPr>
          <p:cNvPr id="3" name="Picture 2" descr="A picture containing building, window blind&#10;&#10;Description automatically generated">
            <a:extLst>
              <a:ext uri="{FF2B5EF4-FFF2-40B4-BE49-F238E27FC236}">
                <a16:creationId xmlns:a16="http://schemas.microsoft.com/office/drawing/2014/main" id="{052DE17D-013E-E645-37F8-87D5FB8116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1" y="1223580"/>
            <a:ext cx="5219700" cy="3477099"/>
          </a:xfrm>
          <a:prstGeom prst="rect">
            <a:avLst/>
          </a:prstGeom>
        </p:spPr>
      </p:pic>
    </p:spTree>
    <p:extLst>
      <p:ext uri="{BB962C8B-B14F-4D97-AF65-F5344CB8AC3E}">
        <p14:creationId xmlns:p14="http://schemas.microsoft.com/office/powerpoint/2010/main" val="228139119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5CB9-2534-3E2F-86A0-3BAAD8AD0065}"/>
              </a:ext>
            </a:extLst>
          </p:cNvPr>
          <p:cNvSpPr>
            <a:spLocks noGrp="1"/>
          </p:cNvSpPr>
          <p:nvPr>
            <p:ph type="title"/>
          </p:nvPr>
        </p:nvSpPr>
        <p:spPr/>
        <p:txBody>
          <a:bodyPr/>
          <a:lstStyle/>
          <a:p>
            <a:r>
              <a:rPr lang="en-US" dirty="0"/>
              <a:t>Significant Grain Removed</a:t>
            </a:r>
          </a:p>
        </p:txBody>
      </p:sp>
      <p:pic>
        <p:nvPicPr>
          <p:cNvPr id="5" name="Picture 4">
            <a:extLst>
              <a:ext uri="{FF2B5EF4-FFF2-40B4-BE49-F238E27FC236}">
                <a16:creationId xmlns:a16="http://schemas.microsoft.com/office/drawing/2014/main" id="{65994D04-6215-D183-D30C-04487CEC78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3" y="1219200"/>
            <a:ext cx="8014855" cy="5339088"/>
          </a:xfrm>
          <a:prstGeom prst="rect">
            <a:avLst/>
          </a:prstGeom>
        </p:spPr>
      </p:pic>
    </p:spTree>
    <p:extLst>
      <p:ext uri="{BB962C8B-B14F-4D97-AF65-F5344CB8AC3E}">
        <p14:creationId xmlns:p14="http://schemas.microsoft.com/office/powerpoint/2010/main" val="421245811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74E7-1BC4-7908-8B8A-774E2C6EFBEB}"/>
              </a:ext>
            </a:extLst>
          </p:cNvPr>
          <p:cNvSpPr>
            <a:spLocks noGrp="1"/>
          </p:cNvSpPr>
          <p:nvPr>
            <p:ph type="title"/>
          </p:nvPr>
        </p:nvSpPr>
        <p:spPr/>
        <p:txBody>
          <a:bodyPr/>
          <a:lstStyle/>
          <a:p>
            <a:r>
              <a:rPr lang="en-US" dirty="0"/>
              <a:t>Significant Grain Removed</a:t>
            </a:r>
          </a:p>
        </p:txBody>
      </p:sp>
      <p:pic>
        <p:nvPicPr>
          <p:cNvPr id="5" name="Picture 4">
            <a:extLst>
              <a:ext uri="{FF2B5EF4-FFF2-40B4-BE49-F238E27FC236}">
                <a16:creationId xmlns:a16="http://schemas.microsoft.com/office/drawing/2014/main" id="{50B17FB7-A4DB-7980-0DA8-D7473894A0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143001"/>
            <a:ext cx="8153400" cy="5431380"/>
          </a:xfrm>
          <a:prstGeom prst="rect">
            <a:avLst/>
          </a:prstGeom>
        </p:spPr>
      </p:pic>
    </p:spTree>
    <p:extLst>
      <p:ext uri="{BB962C8B-B14F-4D97-AF65-F5344CB8AC3E}">
        <p14:creationId xmlns:p14="http://schemas.microsoft.com/office/powerpoint/2010/main" val="176788005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C58B4-B8A2-7594-1232-4C34A1A5B078}"/>
              </a:ext>
            </a:extLst>
          </p:cNvPr>
          <p:cNvSpPr>
            <a:spLocks noGrp="1"/>
          </p:cNvSpPr>
          <p:nvPr>
            <p:ph type="title"/>
          </p:nvPr>
        </p:nvSpPr>
        <p:spPr/>
        <p:txBody>
          <a:bodyPr/>
          <a:lstStyle/>
          <a:p>
            <a:r>
              <a:rPr lang="en-US" dirty="0"/>
              <a:t>Inside View</a:t>
            </a:r>
          </a:p>
        </p:txBody>
      </p:sp>
      <p:pic>
        <p:nvPicPr>
          <p:cNvPr id="4" name="Picture 3" descr="A picture containing text, floor&#10;&#10;Description automatically generated">
            <a:extLst>
              <a:ext uri="{FF2B5EF4-FFF2-40B4-BE49-F238E27FC236}">
                <a16:creationId xmlns:a16="http://schemas.microsoft.com/office/drawing/2014/main" id="{CEE1DB4A-8996-A66A-07A5-1417772E61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 y="1138224"/>
            <a:ext cx="8610600" cy="5735943"/>
          </a:xfrm>
          <a:prstGeom prst="rect">
            <a:avLst/>
          </a:prstGeom>
        </p:spPr>
      </p:pic>
    </p:spTree>
    <p:extLst>
      <p:ext uri="{BB962C8B-B14F-4D97-AF65-F5344CB8AC3E}">
        <p14:creationId xmlns:p14="http://schemas.microsoft.com/office/powerpoint/2010/main" val="188191673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97DDA-971A-07DA-8433-31913A9DE78A}"/>
              </a:ext>
            </a:extLst>
          </p:cNvPr>
          <p:cNvSpPr>
            <a:spLocks noGrp="1"/>
          </p:cNvSpPr>
          <p:nvPr>
            <p:ph type="title"/>
          </p:nvPr>
        </p:nvSpPr>
        <p:spPr/>
        <p:txBody>
          <a:bodyPr/>
          <a:lstStyle/>
          <a:p>
            <a:r>
              <a:rPr lang="en-US" dirty="0"/>
              <a:t>Inside View</a:t>
            </a:r>
          </a:p>
        </p:txBody>
      </p:sp>
      <p:pic>
        <p:nvPicPr>
          <p:cNvPr id="4" name="Picture 3" descr="A picture containing graphical user interface&#10;&#10;Description automatically generated">
            <a:extLst>
              <a:ext uri="{FF2B5EF4-FFF2-40B4-BE49-F238E27FC236}">
                <a16:creationId xmlns:a16="http://schemas.microsoft.com/office/drawing/2014/main" id="{C2BB1B4A-62C3-2774-B08B-33C7132D28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566" y="1160512"/>
            <a:ext cx="8552873" cy="5697488"/>
          </a:xfrm>
          <a:prstGeom prst="rect">
            <a:avLst/>
          </a:prstGeom>
        </p:spPr>
      </p:pic>
    </p:spTree>
    <p:extLst>
      <p:ext uri="{BB962C8B-B14F-4D97-AF65-F5344CB8AC3E}">
        <p14:creationId xmlns:p14="http://schemas.microsoft.com/office/powerpoint/2010/main" val="379989998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61F4F-B31D-4DCB-B7DE-C1D6473779D3}"/>
              </a:ext>
            </a:extLst>
          </p:cNvPr>
          <p:cNvSpPr>
            <a:spLocks noGrp="1"/>
          </p:cNvSpPr>
          <p:nvPr>
            <p:ph type="title"/>
          </p:nvPr>
        </p:nvSpPr>
        <p:spPr/>
        <p:txBody>
          <a:bodyPr>
            <a:normAutofit/>
          </a:bodyPr>
          <a:lstStyle/>
          <a:p>
            <a:r>
              <a:rPr lang="en-US" sz="3600" dirty="0"/>
              <a:t>Fatality Reporting Requirements</a:t>
            </a:r>
          </a:p>
        </p:txBody>
      </p:sp>
      <p:sp>
        <p:nvSpPr>
          <p:cNvPr id="3" name="Content Placeholder 2">
            <a:extLst>
              <a:ext uri="{FF2B5EF4-FFF2-40B4-BE49-F238E27FC236}">
                <a16:creationId xmlns:a16="http://schemas.microsoft.com/office/drawing/2014/main" id="{BC99AEF9-20DD-4525-A87F-2A4DED3FE16E}"/>
              </a:ext>
            </a:extLst>
          </p:cNvPr>
          <p:cNvSpPr>
            <a:spLocks noGrp="1"/>
          </p:cNvSpPr>
          <p:nvPr>
            <p:ph idx="1"/>
          </p:nvPr>
        </p:nvSpPr>
        <p:spPr/>
        <p:txBody>
          <a:bodyPr/>
          <a:lstStyle/>
          <a:p>
            <a:r>
              <a:rPr lang="en-US" i="1" dirty="0"/>
              <a:t>Basic requirement:</a:t>
            </a:r>
          </a:p>
          <a:p>
            <a:pPr marL="0" indent="0">
              <a:buNone/>
            </a:pPr>
            <a:endParaRPr lang="en-US" dirty="0"/>
          </a:p>
          <a:p>
            <a:pPr marL="347654" lvl="1" indent="0">
              <a:buNone/>
            </a:pPr>
            <a:r>
              <a:rPr lang="en-US" b="1" dirty="0"/>
              <a:t>1904.39(a)(1):  </a:t>
            </a:r>
            <a:r>
              <a:rPr lang="en-US" dirty="0"/>
              <a:t>Within eight (8) hours after the death of any employee as a result of a </a:t>
            </a:r>
            <a:r>
              <a:rPr lang="en-US" b="1" dirty="0"/>
              <a:t>work-related incident</a:t>
            </a:r>
            <a:r>
              <a:rPr lang="en-US" dirty="0"/>
              <a:t>, you must report the fatality to the Occupational Safety and Health Administration (OSHA), U.S. Department of Labor.</a:t>
            </a:r>
          </a:p>
          <a:p>
            <a:endParaRPr lang="en-US" dirty="0"/>
          </a:p>
        </p:txBody>
      </p:sp>
    </p:spTree>
    <p:extLst>
      <p:ext uri="{BB962C8B-B14F-4D97-AF65-F5344CB8AC3E}">
        <p14:creationId xmlns:p14="http://schemas.microsoft.com/office/powerpoint/2010/main" val="678157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7B22A68-E140-7D4C-2952-C52F6888707C}"/>
              </a:ext>
            </a:extLst>
          </p:cNvPr>
          <p:cNvSpPr>
            <a:spLocks noGrp="1"/>
          </p:cNvSpPr>
          <p:nvPr>
            <p:ph type="title"/>
          </p:nvPr>
        </p:nvSpPr>
        <p:spPr>
          <a:xfrm>
            <a:off x="609600" y="457202"/>
            <a:ext cx="7924800" cy="549275"/>
          </a:xfrm>
        </p:spPr>
        <p:txBody>
          <a:bodyPr/>
          <a:lstStyle/>
          <a:p>
            <a:r>
              <a:rPr lang="en-US" dirty="0"/>
              <a:t>Notification in this Case</a:t>
            </a:r>
          </a:p>
        </p:txBody>
      </p:sp>
      <p:sp>
        <p:nvSpPr>
          <p:cNvPr id="10" name="Content Placeholder 2">
            <a:extLst>
              <a:ext uri="{FF2B5EF4-FFF2-40B4-BE49-F238E27FC236}">
                <a16:creationId xmlns:a16="http://schemas.microsoft.com/office/drawing/2014/main" id="{1B30779E-3596-8F08-EB2B-0FE02E9154C9}"/>
              </a:ext>
            </a:extLst>
          </p:cNvPr>
          <p:cNvSpPr>
            <a:spLocks noGrp="1"/>
          </p:cNvSpPr>
          <p:nvPr>
            <p:ph idx="1"/>
          </p:nvPr>
        </p:nvSpPr>
        <p:spPr>
          <a:xfrm>
            <a:off x="609600" y="1341440"/>
            <a:ext cx="8001000" cy="4525963"/>
          </a:xfrm>
        </p:spPr>
        <p:txBody>
          <a:bodyPr>
            <a:normAutofit fontScale="85000" lnSpcReduction="20000"/>
          </a:bodyPr>
          <a:lstStyle/>
          <a:p>
            <a:r>
              <a:rPr lang="en-US" dirty="0"/>
              <a:t>The Complaint Desk was notified by NCDOL Communications by email at 1319 of the WITN article.  At the time, the article stated multiple agencies were responding to a rescue effort for a man trapped in a grain bin.  The CSHO contacted the employer afterwards and was told that rescue efforts were still underway.  The CSHO learned that evening, through a media report, that the employee had died, and his body was recovered.</a:t>
            </a:r>
          </a:p>
          <a:p>
            <a:endParaRPr lang="en-US" dirty="0"/>
          </a:p>
          <a:p>
            <a:r>
              <a:rPr lang="en-US" dirty="0"/>
              <a:t>While the employer didn’t report the event, our Field Operations Manual (FOM) specifies that no citations will be issued if we otherwise learn about the event during that eight-hour reporting window.</a:t>
            </a:r>
          </a:p>
        </p:txBody>
      </p:sp>
    </p:spTree>
    <p:extLst>
      <p:ext uri="{BB962C8B-B14F-4D97-AF65-F5344CB8AC3E}">
        <p14:creationId xmlns:p14="http://schemas.microsoft.com/office/powerpoint/2010/main" val="120412278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EF5D8-031A-8B4A-8790-E25E934870E4}"/>
              </a:ext>
            </a:extLst>
          </p:cNvPr>
          <p:cNvSpPr>
            <a:spLocks noGrp="1"/>
          </p:cNvSpPr>
          <p:nvPr>
            <p:ph type="title"/>
          </p:nvPr>
        </p:nvSpPr>
        <p:spPr>
          <a:xfrm>
            <a:off x="609600" y="291382"/>
            <a:ext cx="7924800" cy="615553"/>
          </a:xfrm>
        </p:spPr>
        <p:txBody>
          <a:bodyPr/>
          <a:lstStyle/>
          <a:p>
            <a:r>
              <a:rPr lang="en-US" sz="4000" dirty="0"/>
              <a:t>Objectives</a:t>
            </a:r>
          </a:p>
        </p:txBody>
      </p:sp>
      <p:sp>
        <p:nvSpPr>
          <p:cNvPr id="3" name="Content Placeholder 2">
            <a:extLst>
              <a:ext uri="{FF2B5EF4-FFF2-40B4-BE49-F238E27FC236}">
                <a16:creationId xmlns:a16="http://schemas.microsoft.com/office/drawing/2014/main" id="{2FCA56F2-9524-6242-8E6F-61C7AC72F53D}"/>
              </a:ext>
            </a:extLst>
          </p:cNvPr>
          <p:cNvSpPr>
            <a:spLocks noGrp="1"/>
          </p:cNvSpPr>
          <p:nvPr>
            <p:ph idx="1"/>
          </p:nvPr>
        </p:nvSpPr>
        <p:spPr>
          <a:xfrm>
            <a:off x="609600" y="1219200"/>
            <a:ext cx="8001000" cy="4724400"/>
          </a:xfrm>
        </p:spPr>
        <p:txBody>
          <a:bodyPr/>
          <a:lstStyle/>
          <a:p>
            <a:r>
              <a:rPr lang="en-US" dirty="0"/>
              <a:t>Understand the elements of this OSHNC fatality investigation:</a:t>
            </a:r>
          </a:p>
          <a:p>
            <a:pPr marL="457189" lvl="1" indent="0">
              <a:buNone/>
            </a:pPr>
            <a:endParaRPr lang="en-US" dirty="0"/>
          </a:p>
          <a:p>
            <a:pPr lvl="1"/>
            <a:r>
              <a:rPr lang="en-US" dirty="0"/>
              <a:t>Accident details</a:t>
            </a:r>
          </a:p>
          <a:p>
            <a:pPr lvl="1"/>
            <a:r>
              <a:rPr lang="en-US" dirty="0"/>
              <a:t>CSHO investigative activities</a:t>
            </a:r>
          </a:p>
          <a:p>
            <a:pPr lvl="1"/>
            <a:r>
              <a:rPr lang="en-US" dirty="0"/>
              <a:t>Identifying possible violations/citations</a:t>
            </a:r>
          </a:p>
          <a:p>
            <a:pPr lvl="1"/>
            <a:r>
              <a:rPr lang="en-US" dirty="0"/>
              <a:t>Post-citation activities</a:t>
            </a:r>
          </a:p>
          <a:p>
            <a:pPr lvl="1"/>
            <a:r>
              <a:rPr lang="en-US" dirty="0"/>
              <a:t>Abatement activities</a:t>
            </a:r>
          </a:p>
        </p:txBody>
      </p:sp>
    </p:spTree>
    <p:extLst>
      <p:ext uri="{BB962C8B-B14F-4D97-AF65-F5344CB8AC3E}">
        <p14:creationId xmlns:p14="http://schemas.microsoft.com/office/powerpoint/2010/main" val="181638456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2CA9098B-289D-9357-AF40-3D06970F0246}"/>
              </a:ext>
            </a:extLst>
          </p:cNvPr>
          <p:cNvSpPr>
            <a:spLocks noGrp="1"/>
          </p:cNvSpPr>
          <p:nvPr>
            <p:ph type="title"/>
          </p:nvPr>
        </p:nvSpPr>
        <p:spPr>
          <a:xfrm>
            <a:off x="609600" y="457202"/>
            <a:ext cx="7924800" cy="549275"/>
          </a:xfrm>
        </p:spPr>
        <p:txBody>
          <a:bodyPr wrap="square" anchor="t">
            <a:normAutofit/>
          </a:bodyPr>
          <a:lstStyle/>
          <a:p>
            <a:r>
              <a:rPr lang="en-US" dirty="0"/>
              <a:t>Fatality Investigation</a:t>
            </a:r>
          </a:p>
        </p:txBody>
      </p:sp>
      <p:sp>
        <p:nvSpPr>
          <p:cNvPr id="22" name="Content Placeholder 2">
            <a:extLst>
              <a:ext uri="{FF2B5EF4-FFF2-40B4-BE49-F238E27FC236}">
                <a16:creationId xmlns:a16="http://schemas.microsoft.com/office/drawing/2014/main" id="{1CDE0A66-0E61-485C-47E5-A0E59B75F1FA}"/>
              </a:ext>
            </a:extLst>
          </p:cNvPr>
          <p:cNvSpPr>
            <a:spLocks noGrp="1"/>
          </p:cNvSpPr>
          <p:nvPr>
            <p:ph idx="1"/>
          </p:nvPr>
        </p:nvSpPr>
        <p:spPr>
          <a:xfrm>
            <a:off x="609600" y="1295402"/>
            <a:ext cx="3962400" cy="4525963"/>
          </a:xfrm>
        </p:spPr>
        <p:txBody>
          <a:bodyPr>
            <a:normAutofit fontScale="92500"/>
          </a:bodyPr>
          <a:lstStyle/>
          <a:p>
            <a:r>
              <a:rPr lang="en-US" dirty="0"/>
              <a:t>The hazards of entering grain bins are certainly well known in the industry.</a:t>
            </a:r>
          </a:p>
          <a:p>
            <a:endParaRPr lang="en-US" sz="1000" dirty="0"/>
          </a:p>
          <a:p>
            <a:r>
              <a:rPr lang="en-US" dirty="0"/>
              <a:t>Grain being pulled out via the bottom auger creates a “quicksand-like” situation and engulfs the worker in seconds. </a:t>
            </a:r>
          </a:p>
          <a:p>
            <a:endParaRPr lang="en-US" dirty="0"/>
          </a:p>
          <a:p>
            <a:endParaRPr lang="en-US" dirty="0"/>
          </a:p>
        </p:txBody>
      </p:sp>
      <p:pic>
        <p:nvPicPr>
          <p:cNvPr id="9" name="Picture 8">
            <a:extLst>
              <a:ext uri="{FF2B5EF4-FFF2-40B4-BE49-F238E27FC236}">
                <a16:creationId xmlns:a16="http://schemas.microsoft.com/office/drawing/2014/main" id="{00E45030-E25A-3F47-7F40-2E69A336FE90}"/>
              </a:ext>
            </a:extLst>
          </p:cNvPr>
          <p:cNvPicPr>
            <a:picLocks noChangeAspect="1"/>
          </p:cNvPicPr>
          <p:nvPr/>
        </p:nvPicPr>
        <p:blipFill>
          <a:blip r:embed="rId2"/>
          <a:stretch>
            <a:fillRect/>
          </a:stretch>
        </p:blipFill>
        <p:spPr>
          <a:xfrm>
            <a:off x="4495801" y="1659520"/>
            <a:ext cx="4403627" cy="3841963"/>
          </a:xfrm>
          <a:prstGeom prst="rect">
            <a:avLst/>
          </a:prstGeom>
        </p:spPr>
      </p:pic>
      <p:sp>
        <p:nvSpPr>
          <p:cNvPr id="11" name="TextBox 10">
            <a:extLst>
              <a:ext uri="{FF2B5EF4-FFF2-40B4-BE49-F238E27FC236}">
                <a16:creationId xmlns:a16="http://schemas.microsoft.com/office/drawing/2014/main" id="{7A924EAA-E796-4142-40CE-62588D55EC32}"/>
              </a:ext>
            </a:extLst>
          </p:cNvPr>
          <p:cNvSpPr txBox="1"/>
          <p:nvPr/>
        </p:nvSpPr>
        <p:spPr>
          <a:xfrm>
            <a:off x="7086600" y="5501481"/>
            <a:ext cx="1537600" cy="230832"/>
          </a:xfrm>
          <a:prstGeom prst="rect">
            <a:avLst/>
          </a:prstGeom>
          <a:noFill/>
        </p:spPr>
        <p:txBody>
          <a:bodyPr wrap="none" rtlCol="0">
            <a:spAutoFit/>
          </a:bodyPr>
          <a:lstStyle/>
          <a:p>
            <a:r>
              <a:rPr lang="en-US" sz="900" u="none" dirty="0"/>
              <a:t>Source:  OSHA Hazard Alert</a:t>
            </a:r>
          </a:p>
        </p:txBody>
      </p:sp>
    </p:spTree>
    <p:extLst>
      <p:ext uri="{BB962C8B-B14F-4D97-AF65-F5344CB8AC3E}">
        <p14:creationId xmlns:p14="http://schemas.microsoft.com/office/powerpoint/2010/main" val="87912399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8C398A-6095-6BE8-CDC0-066E7EDD8B75}"/>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61515FE7-945B-1737-F902-844B41FF5660}"/>
              </a:ext>
            </a:extLst>
          </p:cNvPr>
          <p:cNvPicPr>
            <a:picLocks noChangeAspect="1"/>
          </p:cNvPicPr>
          <p:nvPr/>
        </p:nvPicPr>
        <p:blipFill>
          <a:blip r:embed="rId2"/>
          <a:stretch>
            <a:fillRect/>
          </a:stretch>
        </p:blipFill>
        <p:spPr>
          <a:xfrm>
            <a:off x="3" y="1"/>
            <a:ext cx="9132455" cy="1688259"/>
          </a:xfrm>
          <a:prstGeom prst="rect">
            <a:avLst/>
          </a:prstGeom>
        </p:spPr>
      </p:pic>
      <p:pic>
        <p:nvPicPr>
          <p:cNvPr id="8" name="Picture 7">
            <a:extLst>
              <a:ext uri="{FF2B5EF4-FFF2-40B4-BE49-F238E27FC236}">
                <a16:creationId xmlns:a16="http://schemas.microsoft.com/office/drawing/2014/main" id="{76EBC98F-D2EC-26D4-F372-A8B1DC0F8724}"/>
              </a:ext>
            </a:extLst>
          </p:cNvPr>
          <p:cNvPicPr>
            <a:picLocks noChangeAspect="1"/>
          </p:cNvPicPr>
          <p:nvPr/>
        </p:nvPicPr>
        <p:blipFill>
          <a:blip r:embed="rId3"/>
          <a:stretch>
            <a:fillRect/>
          </a:stretch>
        </p:blipFill>
        <p:spPr>
          <a:xfrm>
            <a:off x="1524000" y="1752603"/>
            <a:ext cx="6629400" cy="3897401"/>
          </a:xfrm>
          <a:prstGeom prst="rect">
            <a:avLst/>
          </a:prstGeom>
        </p:spPr>
      </p:pic>
    </p:spTree>
    <p:extLst>
      <p:ext uri="{BB962C8B-B14F-4D97-AF65-F5344CB8AC3E}">
        <p14:creationId xmlns:p14="http://schemas.microsoft.com/office/powerpoint/2010/main" val="127876486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8C398A-6095-6BE8-CDC0-066E7EDD8B75}"/>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61515FE7-945B-1737-F902-844B41FF5660}"/>
              </a:ext>
            </a:extLst>
          </p:cNvPr>
          <p:cNvPicPr>
            <a:picLocks noChangeAspect="1"/>
          </p:cNvPicPr>
          <p:nvPr/>
        </p:nvPicPr>
        <p:blipFill>
          <a:blip r:embed="rId2"/>
          <a:stretch>
            <a:fillRect/>
          </a:stretch>
        </p:blipFill>
        <p:spPr>
          <a:xfrm>
            <a:off x="3" y="1"/>
            <a:ext cx="9132455" cy="1688259"/>
          </a:xfrm>
          <a:prstGeom prst="rect">
            <a:avLst/>
          </a:prstGeom>
        </p:spPr>
      </p:pic>
      <p:pic>
        <p:nvPicPr>
          <p:cNvPr id="3" name="Picture 2">
            <a:extLst>
              <a:ext uri="{FF2B5EF4-FFF2-40B4-BE49-F238E27FC236}">
                <a16:creationId xmlns:a16="http://schemas.microsoft.com/office/drawing/2014/main" id="{8E226983-35D1-737D-421E-A4886EECE2DF}"/>
              </a:ext>
            </a:extLst>
          </p:cNvPr>
          <p:cNvPicPr>
            <a:picLocks noChangeAspect="1"/>
          </p:cNvPicPr>
          <p:nvPr/>
        </p:nvPicPr>
        <p:blipFill>
          <a:blip r:embed="rId3"/>
          <a:stretch>
            <a:fillRect/>
          </a:stretch>
        </p:blipFill>
        <p:spPr>
          <a:xfrm>
            <a:off x="1447800" y="1828801"/>
            <a:ext cx="6477000" cy="4153276"/>
          </a:xfrm>
          <a:prstGeom prst="rect">
            <a:avLst/>
          </a:prstGeom>
        </p:spPr>
      </p:pic>
    </p:spTree>
    <p:extLst>
      <p:ext uri="{BB962C8B-B14F-4D97-AF65-F5344CB8AC3E}">
        <p14:creationId xmlns:p14="http://schemas.microsoft.com/office/powerpoint/2010/main" val="244655759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8C398A-6095-6BE8-CDC0-066E7EDD8B75}"/>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61515FE7-945B-1737-F902-844B41FF5660}"/>
              </a:ext>
            </a:extLst>
          </p:cNvPr>
          <p:cNvPicPr>
            <a:picLocks noChangeAspect="1"/>
          </p:cNvPicPr>
          <p:nvPr/>
        </p:nvPicPr>
        <p:blipFill>
          <a:blip r:embed="rId2"/>
          <a:stretch>
            <a:fillRect/>
          </a:stretch>
        </p:blipFill>
        <p:spPr>
          <a:xfrm>
            <a:off x="3" y="1"/>
            <a:ext cx="9132455" cy="1688259"/>
          </a:xfrm>
          <a:prstGeom prst="rect">
            <a:avLst/>
          </a:prstGeom>
        </p:spPr>
      </p:pic>
      <p:pic>
        <p:nvPicPr>
          <p:cNvPr id="5" name="Picture 4">
            <a:extLst>
              <a:ext uri="{FF2B5EF4-FFF2-40B4-BE49-F238E27FC236}">
                <a16:creationId xmlns:a16="http://schemas.microsoft.com/office/drawing/2014/main" id="{37E65A38-2879-B3DE-9D3A-EBC368AD7830}"/>
              </a:ext>
            </a:extLst>
          </p:cNvPr>
          <p:cNvPicPr>
            <a:picLocks noChangeAspect="1"/>
          </p:cNvPicPr>
          <p:nvPr/>
        </p:nvPicPr>
        <p:blipFill>
          <a:blip r:embed="rId3"/>
          <a:stretch>
            <a:fillRect/>
          </a:stretch>
        </p:blipFill>
        <p:spPr>
          <a:xfrm>
            <a:off x="1384878" y="1752093"/>
            <a:ext cx="6362700" cy="4161867"/>
          </a:xfrm>
          <a:prstGeom prst="rect">
            <a:avLst/>
          </a:prstGeom>
        </p:spPr>
      </p:pic>
    </p:spTree>
    <p:extLst>
      <p:ext uri="{BB962C8B-B14F-4D97-AF65-F5344CB8AC3E}">
        <p14:creationId xmlns:p14="http://schemas.microsoft.com/office/powerpoint/2010/main" val="215866208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5E3FA-6628-6B83-4500-CC6854205D8F}"/>
              </a:ext>
            </a:extLst>
          </p:cNvPr>
          <p:cNvSpPr>
            <a:spLocks noGrp="1"/>
          </p:cNvSpPr>
          <p:nvPr>
            <p:ph type="title"/>
          </p:nvPr>
        </p:nvSpPr>
        <p:spPr/>
        <p:txBody>
          <a:bodyPr/>
          <a:lstStyle/>
          <a:p>
            <a:endParaRPr lang="en-US"/>
          </a:p>
        </p:txBody>
      </p:sp>
      <p:pic>
        <p:nvPicPr>
          <p:cNvPr id="4" name="Picture 3" descr="Text&#10;&#10;Description automatically generated">
            <a:extLst>
              <a:ext uri="{FF2B5EF4-FFF2-40B4-BE49-F238E27FC236}">
                <a16:creationId xmlns:a16="http://schemas.microsoft.com/office/drawing/2014/main" id="{3A4C2719-C1AF-B801-F13C-2A858A945F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3369"/>
            <a:ext cx="9144000" cy="6091267"/>
          </a:xfrm>
          <a:prstGeom prst="rect">
            <a:avLst/>
          </a:prstGeom>
        </p:spPr>
      </p:pic>
    </p:spTree>
    <p:extLst>
      <p:ext uri="{BB962C8B-B14F-4D97-AF65-F5344CB8AC3E}">
        <p14:creationId xmlns:p14="http://schemas.microsoft.com/office/powerpoint/2010/main" val="1167324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C81433-C0DF-7A44-20AB-7A9DBED9FEEF}"/>
              </a:ext>
            </a:extLst>
          </p:cNvPr>
          <p:cNvSpPr>
            <a:spLocks noGrp="1"/>
          </p:cNvSpPr>
          <p:nvPr>
            <p:ph type="title"/>
          </p:nvPr>
        </p:nvSpPr>
        <p:spPr>
          <a:xfrm>
            <a:off x="609600" y="461949"/>
            <a:ext cx="7924800" cy="549275"/>
          </a:xfrm>
        </p:spPr>
        <p:txBody>
          <a:bodyPr/>
          <a:lstStyle/>
          <a:p>
            <a:r>
              <a:rPr lang="en-US" dirty="0"/>
              <a:t>Permit-Required Confined Spaces</a:t>
            </a:r>
          </a:p>
        </p:txBody>
      </p:sp>
      <p:sp>
        <p:nvSpPr>
          <p:cNvPr id="5" name="Content Placeholder 4">
            <a:extLst>
              <a:ext uri="{FF2B5EF4-FFF2-40B4-BE49-F238E27FC236}">
                <a16:creationId xmlns:a16="http://schemas.microsoft.com/office/drawing/2014/main" id="{BEE9B0F3-5DF4-1B13-F600-74B053470D75}"/>
              </a:ext>
            </a:extLst>
          </p:cNvPr>
          <p:cNvSpPr>
            <a:spLocks noGrp="1"/>
          </p:cNvSpPr>
          <p:nvPr>
            <p:ph idx="1"/>
          </p:nvPr>
        </p:nvSpPr>
        <p:spPr>
          <a:xfrm>
            <a:off x="609600" y="1219200"/>
            <a:ext cx="4876800" cy="4724400"/>
          </a:xfrm>
        </p:spPr>
        <p:txBody>
          <a:bodyPr>
            <a:normAutofit lnSpcReduction="10000"/>
          </a:bodyPr>
          <a:lstStyle/>
          <a:p>
            <a:r>
              <a:rPr lang="en-US" dirty="0"/>
              <a:t>Addressed under 29 CFR 1910.146.</a:t>
            </a:r>
          </a:p>
          <a:p>
            <a:endParaRPr lang="en-US" sz="1000" dirty="0"/>
          </a:p>
          <a:p>
            <a:r>
              <a:rPr lang="en-US" dirty="0"/>
              <a:t>Must first be a confined space</a:t>
            </a:r>
          </a:p>
          <a:p>
            <a:pPr lvl="1"/>
            <a:r>
              <a:rPr lang="en-US" dirty="0"/>
              <a:t>Able to enter &amp; perform work</a:t>
            </a:r>
          </a:p>
          <a:p>
            <a:pPr lvl="1"/>
            <a:r>
              <a:rPr lang="en-US" dirty="0"/>
              <a:t>Limited means of entry &amp; egress</a:t>
            </a:r>
          </a:p>
          <a:p>
            <a:pPr lvl="1"/>
            <a:r>
              <a:rPr lang="en-US" dirty="0"/>
              <a:t>Not designed for continuous occupancy</a:t>
            </a:r>
          </a:p>
          <a:p>
            <a:pPr lvl="1"/>
            <a:endParaRPr lang="en-US" sz="1000" dirty="0"/>
          </a:p>
          <a:p>
            <a:r>
              <a:rPr lang="en-US" dirty="0"/>
              <a:t>There must be an acute hazard for it to be a </a:t>
            </a:r>
            <a:r>
              <a:rPr lang="en-US" i="1" dirty="0"/>
              <a:t>permit-required</a:t>
            </a:r>
            <a:r>
              <a:rPr lang="en-US" dirty="0"/>
              <a:t> confined space.</a:t>
            </a:r>
          </a:p>
        </p:txBody>
      </p:sp>
      <p:pic>
        <p:nvPicPr>
          <p:cNvPr id="2" name="Picture 1" descr="A picture containing building&#10;&#10;Description automatically generated">
            <a:extLst>
              <a:ext uri="{FF2B5EF4-FFF2-40B4-BE49-F238E27FC236}">
                <a16:creationId xmlns:a16="http://schemas.microsoft.com/office/drawing/2014/main" id="{389CA080-725F-C267-4507-299EAD8C4C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777422" y="1928182"/>
            <a:ext cx="4703779" cy="3133419"/>
          </a:xfrm>
          <a:prstGeom prst="rect">
            <a:avLst/>
          </a:prstGeom>
        </p:spPr>
      </p:pic>
    </p:spTree>
    <p:extLst>
      <p:ext uri="{BB962C8B-B14F-4D97-AF65-F5344CB8AC3E}">
        <p14:creationId xmlns:p14="http://schemas.microsoft.com/office/powerpoint/2010/main" val="251324887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72BADC3-3FF2-6805-71C9-686C35EE4CA1}"/>
              </a:ext>
            </a:extLst>
          </p:cNvPr>
          <p:cNvSpPr>
            <a:spLocks noGrp="1"/>
          </p:cNvSpPr>
          <p:nvPr>
            <p:ph type="title"/>
          </p:nvPr>
        </p:nvSpPr>
        <p:spPr>
          <a:xfrm>
            <a:off x="609600" y="457202"/>
            <a:ext cx="7924800" cy="549275"/>
          </a:xfrm>
        </p:spPr>
        <p:txBody>
          <a:bodyPr/>
          <a:lstStyle/>
          <a:p>
            <a:r>
              <a:rPr lang="en-US" i="1" dirty="0"/>
              <a:t>Permit-Required</a:t>
            </a:r>
            <a:r>
              <a:rPr lang="en-US" dirty="0"/>
              <a:t> Confined Spaces</a:t>
            </a:r>
          </a:p>
        </p:txBody>
      </p:sp>
      <p:sp>
        <p:nvSpPr>
          <p:cNvPr id="13" name="Content Placeholder 2">
            <a:extLst>
              <a:ext uri="{FF2B5EF4-FFF2-40B4-BE49-F238E27FC236}">
                <a16:creationId xmlns:a16="http://schemas.microsoft.com/office/drawing/2014/main" id="{C9DA5CA7-0DEF-0985-56E6-542994F461AB}"/>
              </a:ext>
            </a:extLst>
          </p:cNvPr>
          <p:cNvSpPr>
            <a:spLocks noGrp="1"/>
          </p:cNvSpPr>
          <p:nvPr>
            <p:ph idx="1"/>
          </p:nvPr>
        </p:nvSpPr>
        <p:spPr>
          <a:xfrm>
            <a:off x="609600" y="1295402"/>
            <a:ext cx="8001000" cy="4525963"/>
          </a:xfrm>
        </p:spPr>
        <p:txBody>
          <a:bodyPr/>
          <a:lstStyle/>
          <a:p>
            <a:r>
              <a:rPr lang="en-US" dirty="0"/>
              <a:t>In addition to the potential for a hazardous atmosphere (e.g., oxygen deficiency, acute chemical exposure, explosive dust/vapor), a hazard that causes a confined space to become a </a:t>
            </a:r>
            <a:r>
              <a:rPr lang="en-US" i="1" dirty="0"/>
              <a:t>permit-required</a:t>
            </a:r>
            <a:r>
              <a:rPr lang="en-US" dirty="0"/>
              <a:t> confined space is one that:</a:t>
            </a:r>
          </a:p>
          <a:p>
            <a:endParaRPr lang="en-US" sz="1000" dirty="0"/>
          </a:p>
          <a:p>
            <a:pPr marL="347654" lvl="1" indent="0">
              <a:buNone/>
            </a:pPr>
            <a:r>
              <a:rPr lang="en-US" dirty="0">
                <a:solidFill>
                  <a:srgbClr val="002060"/>
                </a:solidFill>
              </a:rPr>
              <a:t>“</a:t>
            </a:r>
            <a:r>
              <a:rPr lang="en-US" b="0" i="0" dirty="0">
                <a:solidFill>
                  <a:srgbClr val="002060"/>
                </a:solidFill>
                <a:effectLst/>
              </a:rPr>
              <a:t>Contains a material that has the potential for engulfing an entrant.”</a:t>
            </a:r>
            <a:endParaRPr lang="en-US" dirty="0">
              <a:solidFill>
                <a:srgbClr val="002060"/>
              </a:solidFill>
            </a:endParaRPr>
          </a:p>
          <a:p>
            <a:endParaRPr lang="en-US" dirty="0"/>
          </a:p>
          <a:p>
            <a:endParaRPr lang="en-US" dirty="0"/>
          </a:p>
        </p:txBody>
      </p:sp>
      <p:pic>
        <p:nvPicPr>
          <p:cNvPr id="8" name="Picture 7">
            <a:extLst>
              <a:ext uri="{FF2B5EF4-FFF2-40B4-BE49-F238E27FC236}">
                <a16:creationId xmlns:a16="http://schemas.microsoft.com/office/drawing/2014/main" id="{BBDEE3F2-7324-5108-1DB8-A208B4846ADB}"/>
              </a:ext>
            </a:extLst>
          </p:cNvPr>
          <p:cNvPicPr>
            <a:picLocks noChangeAspect="1"/>
          </p:cNvPicPr>
          <p:nvPr/>
        </p:nvPicPr>
        <p:blipFill>
          <a:blip r:embed="rId2"/>
          <a:stretch>
            <a:fillRect/>
          </a:stretch>
        </p:blipFill>
        <p:spPr>
          <a:xfrm>
            <a:off x="3695700" y="4572002"/>
            <a:ext cx="1752600" cy="2168247"/>
          </a:xfrm>
          <a:prstGeom prst="rect">
            <a:avLst/>
          </a:prstGeom>
        </p:spPr>
      </p:pic>
    </p:spTree>
    <p:extLst>
      <p:ext uri="{BB962C8B-B14F-4D97-AF65-F5344CB8AC3E}">
        <p14:creationId xmlns:p14="http://schemas.microsoft.com/office/powerpoint/2010/main" val="198245274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F5EC2-3251-21F1-8D72-BA9E634973C6}"/>
              </a:ext>
            </a:extLst>
          </p:cNvPr>
          <p:cNvSpPr>
            <a:spLocks noGrp="1"/>
          </p:cNvSpPr>
          <p:nvPr>
            <p:ph type="title"/>
          </p:nvPr>
        </p:nvSpPr>
        <p:spPr/>
        <p:txBody>
          <a:bodyPr/>
          <a:lstStyle/>
          <a:p>
            <a:r>
              <a:rPr lang="en-US" dirty="0"/>
              <a:t>Requirements of 29 CFR 1910.146</a:t>
            </a:r>
          </a:p>
        </p:txBody>
      </p:sp>
      <p:sp>
        <p:nvSpPr>
          <p:cNvPr id="3" name="Content Placeholder 2">
            <a:extLst>
              <a:ext uri="{FF2B5EF4-FFF2-40B4-BE49-F238E27FC236}">
                <a16:creationId xmlns:a16="http://schemas.microsoft.com/office/drawing/2014/main" id="{62E992D4-13B0-E879-E722-7E7DC3BB0044}"/>
              </a:ext>
            </a:extLst>
          </p:cNvPr>
          <p:cNvSpPr>
            <a:spLocks noGrp="1"/>
          </p:cNvSpPr>
          <p:nvPr>
            <p:ph idx="1"/>
          </p:nvPr>
        </p:nvSpPr>
        <p:spPr/>
        <p:txBody>
          <a:bodyPr/>
          <a:lstStyle/>
          <a:p>
            <a:r>
              <a:rPr lang="en-US" dirty="0"/>
              <a:t>Evaluation of spaces to determine if PRCS.</a:t>
            </a:r>
          </a:p>
          <a:p>
            <a:endParaRPr lang="en-US" sz="1000" dirty="0"/>
          </a:p>
          <a:p>
            <a:r>
              <a:rPr lang="en-US" dirty="0"/>
              <a:t>Notifying employees of any PRCS (such as with signs)</a:t>
            </a:r>
          </a:p>
          <a:p>
            <a:pPr marL="0" indent="0">
              <a:buNone/>
            </a:pPr>
            <a:endParaRPr lang="en-US" dirty="0"/>
          </a:p>
          <a:p>
            <a:r>
              <a:rPr lang="en-US" dirty="0"/>
              <a:t>If entering a PRCS:</a:t>
            </a:r>
          </a:p>
          <a:p>
            <a:pPr lvl="1"/>
            <a:r>
              <a:rPr lang="en-US" dirty="0"/>
              <a:t>Complete entry permit</a:t>
            </a:r>
          </a:p>
          <a:p>
            <a:pPr lvl="1"/>
            <a:r>
              <a:rPr lang="en-US" dirty="0"/>
              <a:t>Air monitoring, ventilation</a:t>
            </a:r>
          </a:p>
          <a:p>
            <a:pPr lvl="1"/>
            <a:r>
              <a:rPr lang="en-US" dirty="0"/>
              <a:t>Isolate/control hazards</a:t>
            </a:r>
          </a:p>
          <a:p>
            <a:pPr lvl="1"/>
            <a:r>
              <a:rPr lang="en-US" dirty="0"/>
              <a:t>Attendant</a:t>
            </a:r>
          </a:p>
          <a:p>
            <a:pPr lvl="1"/>
            <a:r>
              <a:rPr lang="en-US" dirty="0"/>
              <a:t>Training (entrant, attendant, etc.)</a:t>
            </a:r>
          </a:p>
          <a:p>
            <a:pPr lvl="1"/>
            <a:r>
              <a:rPr lang="en-US" dirty="0"/>
              <a:t>Rescue provisions</a:t>
            </a:r>
          </a:p>
          <a:p>
            <a:pPr lvl="1"/>
            <a:endParaRPr lang="en-US" dirty="0"/>
          </a:p>
          <a:p>
            <a:pPr lvl="1"/>
            <a:endParaRPr lang="en-US" dirty="0"/>
          </a:p>
          <a:p>
            <a:pPr lvl="1"/>
            <a:endParaRPr lang="en-US" dirty="0"/>
          </a:p>
        </p:txBody>
      </p:sp>
      <p:pic>
        <p:nvPicPr>
          <p:cNvPr id="5" name="Picture 4">
            <a:extLst>
              <a:ext uri="{FF2B5EF4-FFF2-40B4-BE49-F238E27FC236}">
                <a16:creationId xmlns:a16="http://schemas.microsoft.com/office/drawing/2014/main" id="{809147D7-33DF-342C-58C8-E38528147B70}"/>
              </a:ext>
            </a:extLst>
          </p:cNvPr>
          <p:cNvPicPr>
            <a:picLocks noChangeAspect="1"/>
          </p:cNvPicPr>
          <p:nvPr/>
        </p:nvPicPr>
        <p:blipFill>
          <a:blip r:embed="rId2"/>
          <a:stretch>
            <a:fillRect/>
          </a:stretch>
        </p:blipFill>
        <p:spPr>
          <a:xfrm>
            <a:off x="6172200" y="2819403"/>
            <a:ext cx="2590800" cy="2635981"/>
          </a:xfrm>
          <a:prstGeom prst="rect">
            <a:avLst/>
          </a:prstGeom>
        </p:spPr>
      </p:pic>
    </p:spTree>
    <p:extLst>
      <p:ext uri="{BB962C8B-B14F-4D97-AF65-F5344CB8AC3E}">
        <p14:creationId xmlns:p14="http://schemas.microsoft.com/office/powerpoint/2010/main" val="63302261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B1D6139-3289-141B-3DBB-4918E7C1FB5D}"/>
              </a:ext>
            </a:extLst>
          </p:cNvPr>
          <p:cNvSpPr>
            <a:spLocks noGrp="1"/>
          </p:cNvSpPr>
          <p:nvPr>
            <p:ph type="title"/>
          </p:nvPr>
        </p:nvSpPr>
        <p:spPr>
          <a:xfrm>
            <a:off x="609600" y="457202"/>
            <a:ext cx="7924800" cy="549275"/>
          </a:xfrm>
        </p:spPr>
        <p:txBody>
          <a:bodyPr/>
          <a:lstStyle/>
          <a:p>
            <a:r>
              <a:rPr lang="en-US" dirty="0"/>
              <a:t>Horizonal vs. Vertical Standards</a:t>
            </a:r>
          </a:p>
        </p:txBody>
      </p:sp>
      <p:sp>
        <p:nvSpPr>
          <p:cNvPr id="13" name="Content Placeholder 2">
            <a:extLst>
              <a:ext uri="{FF2B5EF4-FFF2-40B4-BE49-F238E27FC236}">
                <a16:creationId xmlns:a16="http://schemas.microsoft.com/office/drawing/2014/main" id="{B4DE751B-DCC1-7F39-17CD-FF94D1FC0D0C}"/>
              </a:ext>
            </a:extLst>
          </p:cNvPr>
          <p:cNvSpPr>
            <a:spLocks noGrp="1"/>
          </p:cNvSpPr>
          <p:nvPr>
            <p:ph idx="1"/>
          </p:nvPr>
        </p:nvSpPr>
        <p:spPr>
          <a:xfrm>
            <a:off x="609600" y="1295402"/>
            <a:ext cx="8001000" cy="4525963"/>
          </a:xfrm>
        </p:spPr>
        <p:txBody>
          <a:bodyPr>
            <a:normAutofit fontScale="92500" lnSpcReduction="10000"/>
          </a:bodyPr>
          <a:lstStyle/>
          <a:p>
            <a:r>
              <a:rPr lang="en-US" dirty="0"/>
              <a:t>The PRCS standard (29 CFR 1910.146) is a horizontal standard in that it applies to multiple industries.</a:t>
            </a:r>
          </a:p>
          <a:p>
            <a:endParaRPr lang="en-US" dirty="0"/>
          </a:p>
          <a:p>
            <a:r>
              <a:rPr lang="en-US" dirty="0"/>
              <a:t>The are several vertical standards (especially in Subpart R of 29 CFR 1910) that</a:t>
            </a:r>
            <a:r>
              <a:rPr lang="en-US" b="0" i="0" dirty="0">
                <a:solidFill>
                  <a:srgbClr val="111111"/>
                </a:solidFill>
                <a:effectLst/>
              </a:rPr>
              <a:t> apply to a particular industry or to particular operations, practices, conditions, processes, means, methods, equipment, or installations. </a:t>
            </a:r>
          </a:p>
          <a:p>
            <a:endParaRPr lang="en-US" dirty="0">
              <a:solidFill>
                <a:srgbClr val="111111"/>
              </a:solidFill>
            </a:endParaRPr>
          </a:p>
          <a:p>
            <a:r>
              <a:rPr lang="en-US" b="0" i="0" dirty="0">
                <a:solidFill>
                  <a:srgbClr val="111111"/>
                </a:solidFill>
                <a:effectLst/>
              </a:rPr>
              <a:t>One of those is </a:t>
            </a:r>
            <a:r>
              <a:rPr lang="en-US" b="0" i="0" dirty="0">
                <a:solidFill>
                  <a:srgbClr val="002060"/>
                </a:solidFill>
                <a:effectLst/>
              </a:rPr>
              <a:t>29 CFR 1910.272 for Grain Handling Facilities.</a:t>
            </a:r>
          </a:p>
        </p:txBody>
      </p:sp>
    </p:spTree>
    <p:extLst>
      <p:ext uri="{BB962C8B-B14F-4D97-AF65-F5344CB8AC3E}">
        <p14:creationId xmlns:p14="http://schemas.microsoft.com/office/powerpoint/2010/main" val="90159641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C203-B33B-123A-D762-279C60DBF5C4}"/>
              </a:ext>
            </a:extLst>
          </p:cNvPr>
          <p:cNvSpPr>
            <a:spLocks noGrp="1"/>
          </p:cNvSpPr>
          <p:nvPr>
            <p:ph type="title"/>
          </p:nvPr>
        </p:nvSpPr>
        <p:spPr/>
        <p:txBody>
          <a:bodyPr/>
          <a:lstStyle/>
          <a:p>
            <a:r>
              <a:rPr lang="en-US" dirty="0"/>
              <a:t>1910.146 vs. 1910.272</a:t>
            </a:r>
          </a:p>
        </p:txBody>
      </p:sp>
      <p:sp>
        <p:nvSpPr>
          <p:cNvPr id="3" name="Content Placeholder 2">
            <a:extLst>
              <a:ext uri="{FF2B5EF4-FFF2-40B4-BE49-F238E27FC236}">
                <a16:creationId xmlns:a16="http://schemas.microsoft.com/office/drawing/2014/main" id="{AA590295-CD78-ADF4-E4F0-7B47810832DA}"/>
              </a:ext>
            </a:extLst>
          </p:cNvPr>
          <p:cNvSpPr>
            <a:spLocks noGrp="1"/>
          </p:cNvSpPr>
          <p:nvPr>
            <p:ph idx="1"/>
          </p:nvPr>
        </p:nvSpPr>
        <p:spPr/>
        <p:txBody>
          <a:bodyPr/>
          <a:lstStyle/>
          <a:p>
            <a:r>
              <a:rPr lang="en-US" dirty="0"/>
              <a:t>The Grain Handling Standard has two paragraphs addressing “entry into grain storage structures” and “entry into flat storage structures.”</a:t>
            </a:r>
          </a:p>
          <a:p>
            <a:endParaRPr lang="en-US" dirty="0"/>
          </a:p>
          <a:p>
            <a:r>
              <a:rPr lang="en-US" dirty="0"/>
              <a:t>So…which standard applies here?</a:t>
            </a:r>
          </a:p>
          <a:p>
            <a:endParaRPr lang="en-US" sz="1000" dirty="0"/>
          </a:p>
          <a:p>
            <a:pPr lvl="1">
              <a:buFont typeface="Arial" panose="020B0604020202020204" pitchFamily="34" charset="0"/>
              <a:buChar char="•"/>
            </a:pPr>
            <a:r>
              <a:rPr lang="en-US" dirty="0"/>
              <a:t>The newest standard (29 CFR 1910.146)?</a:t>
            </a:r>
          </a:p>
          <a:p>
            <a:pPr lvl="1">
              <a:buFont typeface="Arial" panose="020B0604020202020204" pitchFamily="34" charset="0"/>
              <a:buChar char="•"/>
            </a:pPr>
            <a:r>
              <a:rPr lang="en-US" dirty="0"/>
              <a:t>The industry standard (29 CFR 1910.272)?</a:t>
            </a:r>
          </a:p>
          <a:p>
            <a:pPr lvl="1">
              <a:buFont typeface="Arial" panose="020B0604020202020204" pitchFamily="34" charset="0"/>
              <a:buChar char="•"/>
            </a:pPr>
            <a:r>
              <a:rPr lang="en-US" dirty="0"/>
              <a:t>Both?</a:t>
            </a:r>
          </a:p>
          <a:p>
            <a:pPr lvl="1">
              <a:buFont typeface="Arial" panose="020B0604020202020204" pitchFamily="34" charset="0"/>
              <a:buChar char="•"/>
            </a:pPr>
            <a:r>
              <a:rPr lang="en-US" dirty="0"/>
              <a:t>Neither?</a:t>
            </a:r>
          </a:p>
        </p:txBody>
      </p:sp>
    </p:spTree>
    <p:extLst>
      <p:ext uri="{BB962C8B-B14F-4D97-AF65-F5344CB8AC3E}">
        <p14:creationId xmlns:p14="http://schemas.microsoft.com/office/powerpoint/2010/main" val="1091092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17A98E-3C63-CB2F-DA05-54267577C756}"/>
              </a:ext>
            </a:extLst>
          </p:cNvPr>
          <p:cNvSpPr>
            <a:spLocks noGrp="1"/>
          </p:cNvSpPr>
          <p:nvPr>
            <p:ph type="title"/>
          </p:nvPr>
        </p:nvSpPr>
        <p:spPr/>
        <p:txBody>
          <a:bodyPr/>
          <a:lstStyle/>
          <a:p>
            <a:r>
              <a:rPr lang="en-US" dirty="0"/>
              <a:t>Fatality Event Details</a:t>
            </a:r>
          </a:p>
        </p:txBody>
      </p:sp>
      <p:sp>
        <p:nvSpPr>
          <p:cNvPr id="5" name="Content Placeholder 4">
            <a:extLst>
              <a:ext uri="{FF2B5EF4-FFF2-40B4-BE49-F238E27FC236}">
                <a16:creationId xmlns:a16="http://schemas.microsoft.com/office/drawing/2014/main" id="{67ECAA61-6B0D-8F6A-2462-2C5A719E91FE}"/>
              </a:ext>
            </a:extLst>
          </p:cNvPr>
          <p:cNvSpPr>
            <a:spLocks noGrp="1"/>
          </p:cNvSpPr>
          <p:nvPr>
            <p:ph idx="1"/>
          </p:nvPr>
        </p:nvSpPr>
        <p:spPr/>
        <p:txBody>
          <a:bodyPr/>
          <a:lstStyle/>
          <a:p>
            <a:r>
              <a:rPr lang="en-US" dirty="0"/>
              <a:t>The event occurred in July 2019 at Lake Phelps Grain, Inc. in Creswell, NC.</a:t>
            </a:r>
          </a:p>
          <a:p>
            <a:pPr marL="0" indent="0">
              <a:buNone/>
            </a:pPr>
            <a:endParaRPr lang="en-US" dirty="0"/>
          </a:p>
          <a:p>
            <a:r>
              <a:rPr lang="en-US" dirty="0" err="1"/>
              <a:t>Elith</a:t>
            </a:r>
            <a:r>
              <a:rPr lang="en-US" dirty="0"/>
              <a:t> Trinidad Sosa, a 49-year-old laborer, died when he entered grain bin #8 to prepare it for cleaning and was asphyxiated in corn that was 13-16 feet deep.</a:t>
            </a:r>
          </a:p>
        </p:txBody>
      </p:sp>
      <p:sp>
        <p:nvSpPr>
          <p:cNvPr id="9" name="Content Placeholder 8">
            <a:extLst>
              <a:ext uri="{FF2B5EF4-FFF2-40B4-BE49-F238E27FC236}">
                <a16:creationId xmlns:a16="http://schemas.microsoft.com/office/drawing/2014/main" id="{545B64D3-C91D-6C15-B34F-3CE9FF3353CB}"/>
              </a:ext>
            </a:extLst>
          </p:cNvPr>
          <p:cNvSpPr>
            <a:spLocks noGrp="1"/>
          </p:cNvSpPr>
          <p:nvPr>
            <p:ph sz="quarter" idx="10"/>
          </p:nvPr>
        </p:nvSpPr>
        <p:spPr/>
        <p:txBody>
          <a:bodyPr/>
          <a:lstStyle/>
          <a:p>
            <a:endParaRPr lang="en-US"/>
          </a:p>
        </p:txBody>
      </p:sp>
      <p:pic>
        <p:nvPicPr>
          <p:cNvPr id="1026" name="Picture 2" descr="Location of Creswell, North Carolina">
            <a:extLst>
              <a:ext uri="{FF2B5EF4-FFF2-40B4-BE49-F238E27FC236}">
                <a16:creationId xmlns:a16="http://schemas.microsoft.com/office/drawing/2014/main" id="{7CE3A9B4-0FC3-69E5-8091-46B71DBDA5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299" y="4448036"/>
            <a:ext cx="3834788" cy="14955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C1BF044-A3D6-A50C-E26A-D13D7421AE43}"/>
              </a:ext>
            </a:extLst>
          </p:cNvPr>
          <p:cNvSpPr txBox="1"/>
          <p:nvPr/>
        </p:nvSpPr>
        <p:spPr>
          <a:xfrm>
            <a:off x="5385046" y="4364823"/>
            <a:ext cx="3403113" cy="830997"/>
          </a:xfrm>
          <a:prstGeom prst="rect">
            <a:avLst/>
          </a:prstGeom>
          <a:noFill/>
        </p:spPr>
        <p:txBody>
          <a:bodyPr wrap="square" rtlCol="0">
            <a:spAutoFit/>
          </a:bodyPr>
          <a:lstStyle/>
          <a:p>
            <a:r>
              <a:rPr lang="en-US" sz="1600" u="none" dirty="0">
                <a:latin typeface="+mn-lt"/>
              </a:rPr>
              <a:t>Creswell is located in Washington County, in the NC Inner Banks.  The population in 2020 was 207.</a:t>
            </a:r>
            <a:endParaRPr lang="en-US" sz="1600" u="none" dirty="0"/>
          </a:p>
        </p:txBody>
      </p:sp>
      <p:cxnSp>
        <p:nvCxnSpPr>
          <p:cNvPr id="3" name="Straight Arrow Connector 2">
            <a:extLst>
              <a:ext uri="{FF2B5EF4-FFF2-40B4-BE49-F238E27FC236}">
                <a16:creationId xmlns:a16="http://schemas.microsoft.com/office/drawing/2014/main" id="{EAE7B911-12A6-750F-F1DA-C7D67D9BE465}"/>
              </a:ext>
            </a:extLst>
          </p:cNvPr>
          <p:cNvCxnSpPr>
            <a:cxnSpLocks/>
          </p:cNvCxnSpPr>
          <p:nvPr/>
        </p:nvCxnSpPr>
        <p:spPr bwMode="auto">
          <a:xfrm flipH="1">
            <a:off x="4724400" y="4572003"/>
            <a:ext cx="685800" cy="208317"/>
          </a:xfrm>
          <a:prstGeom prst="straightConnector1">
            <a:avLst/>
          </a:prstGeom>
          <a:ln w="38100">
            <a:headEnd type="none" w="sm" len="sm"/>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3866345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191E1-31BD-2BED-EDC5-D032017F5D78}"/>
              </a:ext>
            </a:extLst>
          </p:cNvPr>
          <p:cNvSpPr>
            <a:spLocks noGrp="1"/>
          </p:cNvSpPr>
          <p:nvPr>
            <p:ph type="title"/>
          </p:nvPr>
        </p:nvSpPr>
        <p:spPr/>
        <p:txBody>
          <a:bodyPr/>
          <a:lstStyle/>
          <a:p>
            <a:r>
              <a:rPr lang="en-US" dirty="0"/>
              <a:t>1910.146 vs. 1910.272</a:t>
            </a:r>
          </a:p>
        </p:txBody>
      </p:sp>
      <p:sp>
        <p:nvSpPr>
          <p:cNvPr id="3" name="Content Placeholder 2">
            <a:extLst>
              <a:ext uri="{FF2B5EF4-FFF2-40B4-BE49-F238E27FC236}">
                <a16:creationId xmlns:a16="http://schemas.microsoft.com/office/drawing/2014/main" id="{920D0E05-91D3-7707-59E8-943A5A4D4661}"/>
              </a:ext>
            </a:extLst>
          </p:cNvPr>
          <p:cNvSpPr>
            <a:spLocks noGrp="1"/>
          </p:cNvSpPr>
          <p:nvPr>
            <p:ph idx="1"/>
          </p:nvPr>
        </p:nvSpPr>
        <p:spPr/>
        <p:txBody>
          <a:bodyPr>
            <a:normAutofit fontScale="92500"/>
          </a:bodyPr>
          <a:lstStyle/>
          <a:p>
            <a:r>
              <a:rPr lang="en-US" dirty="0"/>
              <a:t>It always helps to look at the Scope &amp; Application of each standard…especially the newer one.</a:t>
            </a:r>
          </a:p>
          <a:p>
            <a:endParaRPr lang="en-US" dirty="0"/>
          </a:p>
          <a:p>
            <a:r>
              <a:rPr lang="en-US" b="0" i="0" u="none" strike="noStrike" dirty="0">
                <a:solidFill>
                  <a:srgbClr val="003399"/>
                </a:solidFill>
                <a:effectLst/>
                <a:hlinkClick r:id="rId2"/>
              </a:rPr>
              <a:t>1910.146(a)</a:t>
            </a:r>
            <a:r>
              <a:rPr lang="en-US" b="0" i="0" u="none" strike="noStrike" dirty="0">
                <a:solidFill>
                  <a:srgbClr val="003399"/>
                </a:solidFill>
                <a:effectLst/>
              </a:rPr>
              <a:t>: </a:t>
            </a:r>
            <a:r>
              <a:rPr lang="en-US" b="1" i="0" dirty="0">
                <a:solidFill>
                  <a:srgbClr val="333333"/>
                </a:solidFill>
                <a:effectLst/>
              </a:rPr>
              <a:t>Scope and application</a:t>
            </a:r>
            <a:r>
              <a:rPr lang="en-US" b="0" i="0" dirty="0">
                <a:solidFill>
                  <a:srgbClr val="333333"/>
                </a:solidFill>
                <a:effectLst/>
              </a:rPr>
              <a:t>. This section contains requirements for practices and procedures to protect employees in general industry from the hazards of entry into permit-required confined spaces. This section does not apply to agriculture, to construction, or to shipyard employment (parts 1928, 1926, and 1915 of this chapter, respectively).</a:t>
            </a:r>
          </a:p>
          <a:p>
            <a:endParaRPr lang="en-US" dirty="0"/>
          </a:p>
        </p:txBody>
      </p:sp>
    </p:spTree>
    <p:extLst>
      <p:ext uri="{BB962C8B-B14F-4D97-AF65-F5344CB8AC3E}">
        <p14:creationId xmlns:p14="http://schemas.microsoft.com/office/powerpoint/2010/main" val="1065604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7FC05-C2B8-72E1-2618-B3BBDB5EFC19}"/>
              </a:ext>
            </a:extLst>
          </p:cNvPr>
          <p:cNvSpPr>
            <a:spLocks noGrp="1"/>
          </p:cNvSpPr>
          <p:nvPr>
            <p:ph type="title"/>
          </p:nvPr>
        </p:nvSpPr>
        <p:spPr/>
        <p:txBody>
          <a:bodyPr/>
          <a:lstStyle/>
          <a:p>
            <a:r>
              <a:rPr lang="en-US" dirty="0"/>
              <a:t>Federal OSHA Interpretations</a:t>
            </a:r>
          </a:p>
        </p:txBody>
      </p:sp>
      <p:sp>
        <p:nvSpPr>
          <p:cNvPr id="3" name="Content Placeholder 2">
            <a:extLst>
              <a:ext uri="{FF2B5EF4-FFF2-40B4-BE49-F238E27FC236}">
                <a16:creationId xmlns:a16="http://schemas.microsoft.com/office/drawing/2014/main" id="{6320943E-52F8-16F2-DBAE-45783E2C0A91}"/>
              </a:ext>
            </a:extLst>
          </p:cNvPr>
          <p:cNvSpPr>
            <a:spLocks noGrp="1"/>
          </p:cNvSpPr>
          <p:nvPr>
            <p:ph idx="1"/>
          </p:nvPr>
        </p:nvSpPr>
        <p:spPr/>
        <p:txBody>
          <a:bodyPr>
            <a:normAutofit lnSpcReduction="10000"/>
          </a:bodyPr>
          <a:lstStyle/>
          <a:p>
            <a:r>
              <a:rPr lang="en-US" dirty="0"/>
              <a:t>A 2005 interpretation says the following:</a:t>
            </a:r>
          </a:p>
          <a:p>
            <a:endParaRPr lang="en-US" dirty="0"/>
          </a:p>
          <a:p>
            <a:pPr marL="347654" lvl="1" indent="0">
              <a:buNone/>
            </a:pPr>
            <a:r>
              <a:rPr lang="en-US" b="1" i="0" dirty="0">
                <a:solidFill>
                  <a:srgbClr val="002060"/>
                </a:solidFill>
                <a:effectLst/>
              </a:rPr>
              <a:t>Question 4:</a:t>
            </a:r>
            <a:r>
              <a:rPr lang="en-US" b="0" i="0" dirty="0">
                <a:solidFill>
                  <a:srgbClr val="002060"/>
                </a:solidFill>
                <a:effectLst/>
              </a:rPr>
              <a:t> If employees enter grain bins under the requirements from the Grain Handling Standard, could the employer be cited for violations under the Permit-Required Confined Spaces Standard?</a:t>
            </a:r>
            <a:br>
              <a:rPr lang="en-US" dirty="0">
                <a:solidFill>
                  <a:srgbClr val="002060"/>
                </a:solidFill>
              </a:rPr>
            </a:br>
            <a:br>
              <a:rPr lang="en-US" dirty="0">
                <a:solidFill>
                  <a:srgbClr val="002060"/>
                </a:solidFill>
              </a:rPr>
            </a:br>
            <a:r>
              <a:rPr lang="en-US" b="1" i="0" dirty="0">
                <a:solidFill>
                  <a:srgbClr val="002060"/>
                </a:solidFill>
                <a:effectLst/>
              </a:rPr>
              <a:t>Reply:</a:t>
            </a:r>
            <a:r>
              <a:rPr lang="en-US" b="0" i="0" dirty="0">
                <a:solidFill>
                  <a:srgbClr val="002060"/>
                </a:solidFill>
                <a:effectLst/>
              </a:rPr>
              <a:t> Confined space work that is regulated under 29 CFR 1910.272, such as grain bin entry, is not subject to the provisions of 29 CFR 1910.146 as long as the provisions of 29 CFR 1910.272 protect against all of the hazards within the grain bins.</a:t>
            </a:r>
            <a:endParaRPr lang="en-US" dirty="0">
              <a:solidFill>
                <a:srgbClr val="002060"/>
              </a:solidFill>
            </a:endParaRPr>
          </a:p>
        </p:txBody>
      </p:sp>
    </p:spTree>
    <p:extLst>
      <p:ext uri="{BB962C8B-B14F-4D97-AF65-F5344CB8AC3E}">
        <p14:creationId xmlns:p14="http://schemas.microsoft.com/office/powerpoint/2010/main" val="1671274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B0FFF-5261-DF8E-1135-BB895102920C}"/>
              </a:ext>
            </a:extLst>
          </p:cNvPr>
          <p:cNvSpPr>
            <a:spLocks noGrp="1"/>
          </p:cNvSpPr>
          <p:nvPr>
            <p:ph type="title"/>
          </p:nvPr>
        </p:nvSpPr>
        <p:spPr>
          <a:xfrm>
            <a:off x="609600" y="457203"/>
            <a:ext cx="7924800" cy="492443"/>
          </a:xfrm>
        </p:spPr>
        <p:txBody>
          <a:bodyPr/>
          <a:lstStyle/>
          <a:p>
            <a:r>
              <a:rPr lang="en-US" sz="3200" dirty="0"/>
              <a:t>29 CFR 1910.272 Requirements</a:t>
            </a:r>
          </a:p>
        </p:txBody>
      </p:sp>
      <p:sp>
        <p:nvSpPr>
          <p:cNvPr id="3" name="Content Placeholder 2">
            <a:extLst>
              <a:ext uri="{FF2B5EF4-FFF2-40B4-BE49-F238E27FC236}">
                <a16:creationId xmlns:a16="http://schemas.microsoft.com/office/drawing/2014/main" id="{3DF2318A-F4A3-108C-F6E2-AE93FC31CD2D}"/>
              </a:ext>
            </a:extLst>
          </p:cNvPr>
          <p:cNvSpPr>
            <a:spLocks noGrp="1"/>
          </p:cNvSpPr>
          <p:nvPr>
            <p:ph idx="1"/>
          </p:nvPr>
        </p:nvSpPr>
        <p:spPr/>
        <p:txBody>
          <a:bodyPr/>
          <a:lstStyle/>
          <a:p>
            <a:r>
              <a:rPr lang="en-US" dirty="0"/>
              <a:t>The bins at this establishment are considered flat storage structures:</a:t>
            </a:r>
          </a:p>
          <a:p>
            <a:pPr marL="0" indent="0">
              <a:buNone/>
            </a:pPr>
            <a:endParaRPr lang="en-US" sz="1000" dirty="0"/>
          </a:p>
          <a:p>
            <a:pPr marL="457189" lvl="1" indent="0">
              <a:buNone/>
            </a:pPr>
            <a:r>
              <a:rPr lang="en-US" b="0" i="0" dirty="0">
                <a:solidFill>
                  <a:srgbClr val="002060"/>
                </a:solidFill>
                <a:effectLst/>
              </a:rPr>
              <a:t>A grain storage building or structure that will not empty completely by gravity, has an unrestricted ground level opening for entry, and must be entered to reclaim the residual grain using powered equipment or manual means.</a:t>
            </a:r>
          </a:p>
        </p:txBody>
      </p:sp>
      <p:pic>
        <p:nvPicPr>
          <p:cNvPr id="4" name="Picture 3" descr="A picture containing building&#10;&#10;Description automatically generated">
            <a:extLst>
              <a:ext uri="{FF2B5EF4-FFF2-40B4-BE49-F238E27FC236}">
                <a16:creationId xmlns:a16="http://schemas.microsoft.com/office/drawing/2014/main" id="{6620149B-3260-08DC-F7F2-79AC331CD5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2205"/>
          <a:stretch/>
        </p:blipFill>
        <p:spPr>
          <a:xfrm rot="16200000">
            <a:off x="5662780" y="4090820"/>
            <a:ext cx="2847640" cy="2438400"/>
          </a:xfrm>
          <a:prstGeom prst="rect">
            <a:avLst/>
          </a:prstGeom>
        </p:spPr>
      </p:pic>
    </p:spTree>
    <p:extLst>
      <p:ext uri="{BB962C8B-B14F-4D97-AF65-F5344CB8AC3E}">
        <p14:creationId xmlns:p14="http://schemas.microsoft.com/office/powerpoint/2010/main" val="1399501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5E5A6-EB10-24DD-0308-50F7A211F2AA}"/>
              </a:ext>
            </a:extLst>
          </p:cNvPr>
          <p:cNvSpPr>
            <a:spLocks noGrp="1"/>
          </p:cNvSpPr>
          <p:nvPr>
            <p:ph type="title"/>
          </p:nvPr>
        </p:nvSpPr>
        <p:spPr/>
        <p:txBody>
          <a:bodyPr/>
          <a:lstStyle/>
          <a:p>
            <a:r>
              <a:rPr lang="en-US" dirty="0"/>
              <a:t>29 CFR 1910.272 Requirements</a:t>
            </a:r>
          </a:p>
        </p:txBody>
      </p:sp>
      <p:sp>
        <p:nvSpPr>
          <p:cNvPr id="3" name="Content Placeholder 2">
            <a:extLst>
              <a:ext uri="{FF2B5EF4-FFF2-40B4-BE49-F238E27FC236}">
                <a16:creationId xmlns:a16="http://schemas.microsoft.com/office/drawing/2014/main" id="{82277819-BA7A-5B31-F322-7262ECCBB7CE}"/>
              </a:ext>
            </a:extLst>
          </p:cNvPr>
          <p:cNvSpPr>
            <a:spLocks noGrp="1"/>
          </p:cNvSpPr>
          <p:nvPr>
            <p:ph idx="1"/>
          </p:nvPr>
        </p:nvSpPr>
        <p:spPr/>
        <p:txBody>
          <a:bodyPr>
            <a:normAutofit fontScale="77500" lnSpcReduction="20000"/>
          </a:bodyPr>
          <a:lstStyle/>
          <a:p>
            <a:pPr>
              <a:lnSpc>
                <a:spcPct val="120000"/>
              </a:lnSpc>
            </a:pPr>
            <a:r>
              <a:rPr lang="en-US" b="0" i="0" u="none" strike="noStrike" dirty="0">
                <a:solidFill>
                  <a:srgbClr val="003399"/>
                </a:solidFill>
                <a:effectLst/>
                <a:hlinkClick r:id="rId2"/>
              </a:rPr>
              <a:t>1910.272(g)</a:t>
            </a:r>
            <a:r>
              <a:rPr lang="en-US" b="0" i="0" u="none" strike="noStrike" dirty="0">
                <a:solidFill>
                  <a:srgbClr val="003399"/>
                </a:solidFill>
                <a:effectLst/>
              </a:rPr>
              <a:t>: </a:t>
            </a:r>
            <a:r>
              <a:rPr lang="en-US" b="1" i="1" dirty="0">
                <a:solidFill>
                  <a:srgbClr val="333333"/>
                </a:solidFill>
                <a:effectLst/>
              </a:rPr>
              <a:t>Entry into grain storage structures</a:t>
            </a:r>
            <a:r>
              <a:rPr lang="en-US" b="1" i="0" dirty="0">
                <a:solidFill>
                  <a:srgbClr val="333333"/>
                </a:solidFill>
                <a:effectLst/>
              </a:rPr>
              <a:t>.</a:t>
            </a:r>
            <a:r>
              <a:rPr lang="en-US" b="0" i="0" dirty="0">
                <a:solidFill>
                  <a:srgbClr val="333333"/>
                </a:solidFill>
                <a:effectLst/>
              </a:rPr>
              <a:t> This paragraph applies to employee entry into bins, silos , tanks, and other grain storage structures. </a:t>
            </a:r>
            <a:r>
              <a:rPr lang="en-US" b="0" i="1" dirty="0">
                <a:solidFill>
                  <a:srgbClr val="002060"/>
                </a:solidFill>
                <a:effectLst/>
              </a:rPr>
              <a:t>Exception</a:t>
            </a:r>
            <a:r>
              <a:rPr lang="en-US" b="0" i="0" dirty="0">
                <a:solidFill>
                  <a:srgbClr val="002060"/>
                </a:solidFill>
                <a:effectLst/>
              </a:rPr>
              <a:t>: Entry through unrestricted ground level openings into flat storage structures in which there are no toxicity, flammability, oxygen-deficiency, or other atmospheric hazards is covered by paragraph (h) of this section. For the purposes of this paragraph (g), the term "grain" includes raw and processed grain and grain products in facilities within the scope of paragraph (b)(1) of this section.</a:t>
            </a:r>
          </a:p>
          <a:p>
            <a:pPr>
              <a:lnSpc>
                <a:spcPct val="120000"/>
              </a:lnSpc>
            </a:pPr>
            <a:endParaRPr lang="en-US" dirty="0">
              <a:solidFill>
                <a:srgbClr val="002060"/>
              </a:solidFill>
            </a:endParaRPr>
          </a:p>
          <a:p>
            <a:pPr>
              <a:lnSpc>
                <a:spcPct val="120000"/>
              </a:lnSpc>
            </a:pPr>
            <a:r>
              <a:rPr lang="en-US" b="0" i="0" dirty="0">
                <a:effectLst/>
              </a:rPr>
              <a:t>While the exception</a:t>
            </a:r>
            <a:r>
              <a:rPr lang="en-US" b="0" i="0" dirty="0">
                <a:solidFill>
                  <a:srgbClr val="002060"/>
                </a:solidFill>
                <a:effectLst/>
              </a:rPr>
              <a:t> </a:t>
            </a:r>
            <a:r>
              <a:rPr lang="en-US" b="0" i="1" dirty="0">
                <a:effectLst/>
              </a:rPr>
              <a:t>could</a:t>
            </a:r>
            <a:r>
              <a:rPr lang="en-US" b="0" i="0" dirty="0">
                <a:effectLst/>
              </a:rPr>
              <a:t> apply here, the employer had not taken steps to confirm the absence of atmospheric hazards. </a:t>
            </a:r>
          </a:p>
          <a:p>
            <a:endParaRPr lang="en-US" dirty="0"/>
          </a:p>
        </p:txBody>
      </p:sp>
    </p:spTree>
    <p:extLst>
      <p:ext uri="{BB962C8B-B14F-4D97-AF65-F5344CB8AC3E}">
        <p14:creationId xmlns:p14="http://schemas.microsoft.com/office/powerpoint/2010/main" val="3155934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9F5D6-BEAC-C9CA-DDC7-21CA57F3B624}"/>
              </a:ext>
            </a:extLst>
          </p:cNvPr>
          <p:cNvSpPr>
            <a:spLocks noGrp="1"/>
          </p:cNvSpPr>
          <p:nvPr>
            <p:ph type="title"/>
          </p:nvPr>
        </p:nvSpPr>
        <p:spPr/>
        <p:txBody>
          <a:bodyPr/>
          <a:lstStyle/>
          <a:p>
            <a:r>
              <a:rPr lang="en-US" dirty="0"/>
              <a:t>Investigation Findings</a:t>
            </a:r>
          </a:p>
        </p:txBody>
      </p:sp>
      <p:sp>
        <p:nvSpPr>
          <p:cNvPr id="3" name="Content Placeholder 2">
            <a:extLst>
              <a:ext uri="{FF2B5EF4-FFF2-40B4-BE49-F238E27FC236}">
                <a16:creationId xmlns:a16="http://schemas.microsoft.com/office/drawing/2014/main" id="{9CAC432D-0909-36E7-4ABA-BBB99089244C}"/>
              </a:ext>
            </a:extLst>
          </p:cNvPr>
          <p:cNvSpPr>
            <a:spLocks noGrp="1"/>
          </p:cNvSpPr>
          <p:nvPr>
            <p:ph idx="1"/>
          </p:nvPr>
        </p:nvSpPr>
        <p:spPr/>
        <p:txBody>
          <a:bodyPr>
            <a:normAutofit fontScale="92500"/>
          </a:bodyPr>
          <a:lstStyle/>
          <a:p>
            <a:r>
              <a:rPr lang="en-US" dirty="0"/>
              <a:t>Mr. Sosa and another employee entered the bin to retrieve and plug-in the sweep auger, which was already in the bin, but buried in the corn.  Both employees had donned elastomeric respirators with N95 filters and organic vapor cartridges.</a:t>
            </a:r>
          </a:p>
          <a:p>
            <a:endParaRPr lang="en-US" dirty="0"/>
          </a:p>
          <a:p>
            <a:r>
              <a:rPr lang="en-US" dirty="0"/>
              <a:t>The reclaim auger continued to operate while they were in the bin.  No permits were completed, no atmospheric testing was conducted, and no lifelines were used.  Mr. Sosa walked onto a grain pile 13-16 feet in height and was engulfed.</a:t>
            </a:r>
          </a:p>
        </p:txBody>
      </p:sp>
    </p:spTree>
    <p:extLst>
      <p:ext uri="{BB962C8B-B14F-4D97-AF65-F5344CB8AC3E}">
        <p14:creationId xmlns:p14="http://schemas.microsoft.com/office/powerpoint/2010/main" val="2313755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FE340-ABC9-6D7F-A6D8-4DC91A0CAC6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9C3A4C9-22B9-0698-4A65-31C455C85EA9}"/>
              </a:ext>
            </a:extLst>
          </p:cNvPr>
          <p:cNvPicPr>
            <a:picLocks noChangeAspect="1"/>
          </p:cNvPicPr>
          <p:nvPr/>
        </p:nvPicPr>
        <p:blipFill>
          <a:blip r:embed="rId2"/>
          <a:stretch>
            <a:fillRect/>
          </a:stretch>
        </p:blipFill>
        <p:spPr>
          <a:xfrm>
            <a:off x="0" y="1373087"/>
            <a:ext cx="9144000" cy="4111831"/>
          </a:xfrm>
          <a:prstGeom prst="rect">
            <a:avLst/>
          </a:prstGeom>
        </p:spPr>
      </p:pic>
    </p:spTree>
    <p:extLst>
      <p:ext uri="{BB962C8B-B14F-4D97-AF65-F5344CB8AC3E}">
        <p14:creationId xmlns:p14="http://schemas.microsoft.com/office/powerpoint/2010/main" val="372705069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28EF4-0189-261B-BC89-BC1B3A27ABA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DC79126-CC87-0501-9DFE-470CE0A06844}"/>
              </a:ext>
            </a:extLst>
          </p:cNvPr>
          <p:cNvPicPr>
            <a:picLocks noChangeAspect="1"/>
          </p:cNvPicPr>
          <p:nvPr/>
        </p:nvPicPr>
        <p:blipFill>
          <a:blip r:embed="rId2"/>
          <a:stretch>
            <a:fillRect/>
          </a:stretch>
        </p:blipFill>
        <p:spPr>
          <a:xfrm>
            <a:off x="0" y="1447803"/>
            <a:ext cx="9144000" cy="2669557"/>
          </a:xfrm>
          <a:prstGeom prst="rect">
            <a:avLst/>
          </a:prstGeom>
        </p:spPr>
      </p:pic>
      <p:pic>
        <p:nvPicPr>
          <p:cNvPr id="6" name="Picture 5">
            <a:extLst>
              <a:ext uri="{FF2B5EF4-FFF2-40B4-BE49-F238E27FC236}">
                <a16:creationId xmlns:a16="http://schemas.microsoft.com/office/drawing/2014/main" id="{B617232B-5D49-FB02-B441-D769E8B50287}"/>
              </a:ext>
            </a:extLst>
          </p:cNvPr>
          <p:cNvPicPr>
            <a:picLocks noChangeAspect="1"/>
          </p:cNvPicPr>
          <p:nvPr/>
        </p:nvPicPr>
        <p:blipFill>
          <a:blip r:embed="rId3"/>
          <a:stretch>
            <a:fillRect/>
          </a:stretch>
        </p:blipFill>
        <p:spPr>
          <a:xfrm>
            <a:off x="0" y="4122863"/>
            <a:ext cx="9144000" cy="871640"/>
          </a:xfrm>
          <a:prstGeom prst="rect">
            <a:avLst/>
          </a:prstGeom>
        </p:spPr>
      </p:pic>
    </p:spTree>
    <p:extLst>
      <p:ext uri="{BB962C8B-B14F-4D97-AF65-F5344CB8AC3E}">
        <p14:creationId xmlns:p14="http://schemas.microsoft.com/office/powerpoint/2010/main" val="172430959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2182-746B-A1AE-DBD6-9E04F548BC3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18BB039-A0C2-81D2-4B76-45F552611704}"/>
              </a:ext>
            </a:extLst>
          </p:cNvPr>
          <p:cNvPicPr>
            <a:picLocks noChangeAspect="1"/>
          </p:cNvPicPr>
          <p:nvPr/>
        </p:nvPicPr>
        <p:blipFill>
          <a:blip r:embed="rId2"/>
          <a:stretch>
            <a:fillRect/>
          </a:stretch>
        </p:blipFill>
        <p:spPr>
          <a:xfrm>
            <a:off x="0" y="1616310"/>
            <a:ext cx="9144000" cy="2686243"/>
          </a:xfrm>
          <a:prstGeom prst="rect">
            <a:avLst/>
          </a:prstGeom>
        </p:spPr>
      </p:pic>
      <p:pic>
        <p:nvPicPr>
          <p:cNvPr id="6" name="Picture 5">
            <a:extLst>
              <a:ext uri="{FF2B5EF4-FFF2-40B4-BE49-F238E27FC236}">
                <a16:creationId xmlns:a16="http://schemas.microsoft.com/office/drawing/2014/main" id="{035FA31F-88BF-1ADE-0C69-72F2928D8F5F}"/>
              </a:ext>
            </a:extLst>
          </p:cNvPr>
          <p:cNvPicPr>
            <a:picLocks noChangeAspect="1"/>
          </p:cNvPicPr>
          <p:nvPr/>
        </p:nvPicPr>
        <p:blipFill>
          <a:blip r:embed="rId3"/>
          <a:stretch>
            <a:fillRect/>
          </a:stretch>
        </p:blipFill>
        <p:spPr>
          <a:xfrm>
            <a:off x="0" y="4572002"/>
            <a:ext cx="9144000" cy="876711"/>
          </a:xfrm>
          <a:prstGeom prst="rect">
            <a:avLst/>
          </a:prstGeom>
        </p:spPr>
      </p:pic>
    </p:spTree>
    <p:extLst>
      <p:ext uri="{BB962C8B-B14F-4D97-AF65-F5344CB8AC3E}">
        <p14:creationId xmlns:p14="http://schemas.microsoft.com/office/powerpoint/2010/main" val="216816923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6B374-5FBC-35A3-5059-7518A816AB5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62CDDD0-C5F9-5074-1835-4E11CF8A6316}"/>
              </a:ext>
            </a:extLst>
          </p:cNvPr>
          <p:cNvPicPr>
            <a:picLocks noChangeAspect="1"/>
          </p:cNvPicPr>
          <p:nvPr/>
        </p:nvPicPr>
        <p:blipFill>
          <a:blip r:embed="rId2"/>
          <a:stretch>
            <a:fillRect/>
          </a:stretch>
        </p:blipFill>
        <p:spPr>
          <a:xfrm>
            <a:off x="0" y="1524003"/>
            <a:ext cx="9144000" cy="2922705"/>
          </a:xfrm>
          <a:prstGeom prst="rect">
            <a:avLst/>
          </a:prstGeom>
        </p:spPr>
      </p:pic>
      <p:pic>
        <p:nvPicPr>
          <p:cNvPr id="6" name="Picture 5">
            <a:extLst>
              <a:ext uri="{FF2B5EF4-FFF2-40B4-BE49-F238E27FC236}">
                <a16:creationId xmlns:a16="http://schemas.microsoft.com/office/drawing/2014/main" id="{A506C1FE-5718-7F52-9FB2-7A3A2FB5456B}"/>
              </a:ext>
            </a:extLst>
          </p:cNvPr>
          <p:cNvPicPr>
            <a:picLocks noChangeAspect="1"/>
          </p:cNvPicPr>
          <p:nvPr/>
        </p:nvPicPr>
        <p:blipFill>
          <a:blip r:embed="rId3"/>
          <a:stretch>
            <a:fillRect/>
          </a:stretch>
        </p:blipFill>
        <p:spPr>
          <a:xfrm>
            <a:off x="0" y="4575037"/>
            <a:ext cx="9144000" cy="727753"/>
          </a:xfrm>
          <a:prstGeom prst="rect">
            <a:avLst/>
          </a:prstGeom>
        </p:spPr>
      </p:pic>
    </p:spTree>
    <p:extLst>
      <p:ext uri="{BB962C8B-B14F-4D97-AF65-F5344CB8AC3E}">
        <p14:creationId xmlns:p14="http://schemas.microsoft.com/office/powerpoint/2010/main" val="10600884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236CA-631D-8DF0-94CB-3FF9F217A5C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CB0AB85-1F1F-1FE7-B673-E2EBAF66E470}"/>
              </a:ext>
            </a:extLst>
          </p:cNvPr>
          <p:cNvPicPr>
            <a:picLocks noChangeAspect="1"/>
          </p:cNvPicPr>
          <p:nvPr/>
        </p:nvPicPr>
        <p:blipFill>
          <a:blip r:embed="rId2"/>
          <a:stretch>
            <a:fillRect/>
          </a:stretch>
        </p:blipFill>
        <p:spPr>
          <a:xfrm>
            <a:off x="0" y="1600201"/>
            <a:ext cx="9144000" cy="2400300"/>
          </a:xfrm>
          <a:prstGeom prst="rect">
            <a:avLst/>
          </a:prstGeom>
        </p:spPr>
      </p:pic>
      <p:pic>
        <p:nvPicPr>
          <p:cNvPr id="6" name="Picture 5">
            <a:extLst>
              <a:ext uri="{FF2B5EF4-FFF2-40B4-BE49-F238E27FC236}">
                <a16:creationId xmlns:a16="http://schemas.microsoft.com/office/drawing/2014/main" id="{DCAEDF2A-334A-2C5A-5257-2E0E925D16B6}"/>
              </a:ext>
            </a:extLst>
          </p:cNvPr>
          <p:cNvPicPr>
            <a:picLocks noChangeAspect="1"/>
          </p:cNvPicPr>
          <p:nvPr/>
        </p:nvPicPr>
        <p:blipFill>
          <a:blip r:embed="rId3"/>
          <a:stretch>
            <a:fillRect/>
          </a:stretch>
        </p:blipFill>
        <p:spPr>
          <a:xfrm>
            <a:off x="0" y="4166138"/>
            <a:ext cx="9144000" cy="856179"/>
          </a:xfrm>
          <a:prstGeom prst="rect">
            <a:avLst/>
          </a:prstGeom>
        </p:spPr>
      </p:pic>
    </p:spTree>
    <p:extLst>
      <p:ext uri="{BB962C8B-B14F-4D97-AF65-F5344CB8AC3E}">
        <p14:creationId xmlns:p14="http://schemas.microsoft.com/office/powerpoint/2010/main" val="328278021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F6519-BA1B-6342-BEE9-7BD716394A05}"/>
              </a:ext>
            </a:extLst>
          </p:cNvPr>
          <p:cNvSpPr>
            <a:spLocks noGrp="1"/>
          </p:cNvSpPr>
          <p:nvPr>
            <p:ph type="title"/>
          </p:nvPr>
        </p:nvSpPr>
        <p:spPr/>
        <p:txBody>
          <a:bodyPr/>
          <a:lstStyle/>
          <a:p>
            <a:r>
              <a:rPr lang="en-US" dirty="0"/>
              <a:t>Street View</a:t>
            </a:r>
          </a:p>
        </p:txBody>
      </p:sp>
      <p:pic>
        <p:nvPicPr>
          <p:cNvPr id="4" name="Picture 3">
            <a:extLst>
              <a:ext uri="{FF2B5EF4-FFF2-40B4-BE49-F238E27FC236}">
                <a16:creationId xmlns:a16="http://schemas.microsoft.com/office/drawing/2014/main" id="{DAF2AA0C-A4F3-CA40-073F-435DBB34E24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l="50131" t="8519" r="16535" b="29259"/>
          <a:stretch/>
        </p:blipFill>
        <p:spPr>
          <a:xfrm>
            <a:off x="473405" y="1317570"/>
            <a:ext cx="8043552" cy="4222865"/>
          </a:xfrm>
          <a:prstGeom prst="rect">
            <a:avLst/>
          </a:prstGeom>
        </p:spPr>
      </p:pic>
    </p:spTree>
    <p:extLst>
      <p:ext uri="{BB962C8B-B14F-4D97-AF65-F5344CB8AC3E}">
        <p14:creationId xmlns:p14="http://schemas.microsoft.com/office/powerpoint/2010/main" val="218612735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F48DC-97DA-71F4-CC8D-0751A2F1783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CD431A8-92C6-F5B6-5F23-BF3A9F8F2B5D}"/>
              </a:ext>
            </a:extLst>
          </p:cNvPr>
          <p:cNvPicPr>
            <a:picLocks noChangeAspect="1"/>
          </p:cNvPicPr>
          <p:nvPr/>
        </p:nvPicPr>
        <p:blipFill>
          <a:blip r:embed="rId2"/>
          <a:stretch>
            <a:fillRect/>
          </a:stretch>
        </p:blipFill>
        <p:spPr>
          <a:xfrm>
            <a:off x="-6427" y="1524001"/>
            <a:ext cx="9144000" cy="2967259"/>
          </a:xfrm>
          <a:prstGeom prst="rect">
            <a:avLst/>
          </a:prstGeom>
        </p:spPr>
      </p:pic>
      <p:pic>
        <p:nvPicPr>
          <p:cNvPr id="6" name="Picture 5">
            <a:extLst>
              <a:ext uri="{FF2B5EF4-FFF2-40B4-BE49-F238E27FC236}">
                <a16:creationId xmlns:a16="http://schemas.microsoft.com/office/drawing/2014/main" id="{E7A92246-24A3-3ACA-D504-39DE4A92D941}"/>
              </a:ext>
            </a:extLst>
          </p:cNvPr>
          <p:cNvPicPr>
            <a:picLocks noChangeAspect="1"/>
          </p:cNvPicPr>
          <p:nvPr/>
        </p:nvPicPr>
        <p:blipFill>
          <a:blip r:embed="rId3"/>
          <a:stretch>
            <a:fillRect/>
          </a:stretch>
        </p:blipFill>
        <p:spPr>
          <a:xfrm>
            <a:off x="122104" y="4553469"/>
            <a:ext cx="8899792" cy="768916"/>
          </a:xfrm>
          <a:prstGeom prst="rect">
            <a:avLst/>
          </a:prstGeom>
        </p:spPr>
      </p:pic>
    </p:spTree>
    <p:extLst>
      <p:ext uri="{BB962C8B-B14F-4D97-AF65-F5344CB8AC3E}">
        <p14:creationId xmlns:p14="http://schemas.microsoft.com/office/powerpoint/2010/main" val="2018069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84329-A323-5F4D-A4AE-4FAA1A2AC47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40AA27CF-1569-FA9D-B9C4-432971103C8F}"/>
              </a:ext>
            </a:extLst>
          </p:cNvPr>
          <p:cNvPicPr>
            <a:picLocks noChangeAspect="1"/>
          </p:cNvPicPr>
          <p:nvPr/>
        </p:nvPicPr>
        <p:blipFill>
          <a:blip r:embed="rId2"/>
          <a:stretch>
            <a:fillRect/>
          </a:stretch>
        </p:blipFill>
        <p:spPr>
          <a:xfrm>
            <a:off x="0" y="1180850"/>
            <a:ext cx="9144000" cy="4496305"/>
          </a:xfrm>
          <a:prstGeom prst="rect">
            <a:avLst/>
          </a:prstGeom>
        </p:spPr>
      </p:pic>
    </p:spTree>
    <p:extLst>
      <p:ext uri="{BB962C8B-B14F-4D97-AF65-F5344CB8AC3E}">
        <p14:creationId xmlns:p14="http://schemas.microsoft.com/office/powerpoint/2010/main" val="229742883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6123C-039A-4E1F-6446-91EAA5376989}"/>
              </a:ext>
            </a:extLst>
          </p:cNvPr>
          <p:cNvSpPr>
            <a:spLocks noGrp="1"/>
          </p:cNvSpPr>
          <p:nvPr>
            <p:ph type="title"/>
          </p:nvPr>
        </p:nvSpPr>
        <p:spPr>
          <a:xfrm>
            <a:off x="609600" y="457202"/>
            <a:ext cx="7924800" cy="549275"/>
          </a:xfrm>
        </p:spPr>
        <p:txBody>
          <a:bodyPr wrap="square" anchor="t">
            <a:normAutofit/>
          </a:bodyPr>
          <a:lstStyle/>
          <a:p>
            <a:r>
              <a:rPr lang="en-US" dirty="0"/>
              <a:t>Post-Citation Activities</a:t>
            </a:r>
          </a:p>
        </p:txBody>
      </p:sp>
      <p:sp>
        <p:nvSpPr>
          <p:cNvPr id="8" name="Content Placeholder 2">
            <a:extLst>
              <a:ext uri="{FF2B5EF4-FFF2-40B4-BE49-F238E27FC236}">
                <a16:creationId xmlns:a16="http://schemas.microsoft.com/office/drawing/2014/main" id="{2D9C3293-9A0B-8A00-37DB-B206DB1273EE}"/>
              </a:ext>
            </a:extLst>
          </p:cNvPr>
          <p:cNvSpPr>
            <a:spLocks noGrp="1"/>
          </p:cNvSpPr>
          <p:nvPr>
            <p:ph idx="1"/>
          </p:nvPr>
        </p:nvSpPr>
        <p:spPr>
          <a:xfrm>
            <a:off x="609600" y="1295402"/>
            <a:ext cx="8001000" cy="4525963"/>
          </a:xfrm>
        </p:spPr>
        <p:txBody>
          <a:bodyPr>
            <a:normAutofit fontScale="92500" lnSpcReduction="10000"/>
          </a:bodyPr>
          <a:lstStyle/>
          <a:p>
            <a:r>
              <a:rPr lang="en-US" dirty="0"/>
              <a:t>The employer requested an informal conference.  While they agreed with several of the citations and described significant safety &amp; health program improvements, their position focused on two things:</a:t>
            </a:r>
          </a:p>
          <a:p>
            <a:endParaRPr lang="en-US" sz="1000" dirty="0"/>
          </a:p>
          <a:p>
            <a:pPr marL="861992" lvl="1" indent="-514338">
              <a:buFont typeface="+mj-lt"/>
              <a:buAutoNum type="arabicPeriod"/>
            </a:pPr>
            <a:r>
              <a:rPr lang="en-US" dirty="0"/>
              <a:t>They disagreed with item 3, alleging the reclaim auger must be operating while they are in the bin to install the sweep auger.</a:t>
            </a:r>
          </a:p>
          <a:p>
            <a:pPr marL="861992" lvl="1" indent="-514338">
              <a:buFont typeface="+mj-lt"/>
              <a:buAutoNum type="arabicPeriod"/>
            </a:pPr>
            <a:endParaRPr lang="en-US" dirty="0"/>
          </a:p>
          <a:p>
            <a:pPr marL="861992" lvl="1" indent="-514338">
              <a:buFont typeface="+mj-lt"/>
              <a:buAutoNum type="arabicPeriod"/>
            </a:pPr>
            <a:r>
              <a:rPr lang="en-US" dirty="0"/>
              <a:t>They contend the victim didn’t follow oral instructions to only stay in the area where the grain was two feet deep – and not climb on the tall grain piles.</a:t>
            </a:r>
          </a:p>
        </p:txBody>
      </p:sp>
    </p:spTree>
    <p:extLst>
      <p:ext uri="{BB962C8B-B14F-4D97-AF65-F5344CB8AC3E}">
        <p14:creationId xmlns:p14="http://schemas.microsoft.com/office/powerpoint/2010/main" val="159284196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3B4B-9A25-7A27-3700-5E2C69B69C05}"/>
              </a:ext>
            </a:extLst>
          </p:cNvPr>
          <p:cNvSpPr>
            <a:spLocks noGrp="1"/>
          </p:cNvSpPr>
          <p:nvPr>
            <p:ph type="title"/>
          </p:nvPr>
        </p:nvSpPr>
        <p:spPr/>
        <p:txBody>
          <a:bodyPr/>
          <a:lstStyle/>
          <a:p>
            <a:r>
              <a:rPr lang="en-US" dirty="0"/>
              <a:t>Post-Citation Activities</a:t>
            </a:r>
          </a:p>
        </p:txBody>
      </p:sp>
      <p:sp>
        <p:nvSpPr>
          <p:cNvPr id="3" name="Content Placeholder 2">
            <a:extLst>
              <a:ext uri="{FF2B5EF4-FFF2-40B4-BE49-F238E27FC236}">
                <a16:creationId xmlns:a16="http://schemas.microsoft.com/office/drawing/2014/main" id="{00A3B2B4-8C0A-20C6-E06F-76900AB6E912}"/>
              </a:ext>
            </a:extLst>
          </p:cNvPr>
          <p:cNvSpPr>
            <a:spLocks noGrp="1"/>
          </p:cNvSpPr>
          <p:nvPr>
            <p:ph idx="1"/>
          </p:nvPr>
        </p:nvSpPr>
        <p:spPr/>
        <p:txBody>
          <a:bodyPr/>
          <a:lstStyle/>
          <a:p>
            <a:r>
              <a:rPr lang="en-US" dirty="0"/>
              <a:t>The employer contested the citations.  Settlement negotiations went back-and-forth several times, as the employer refused to accept items 3 and 5 regarding de-energizing the reclaim auger and the body harness &amp; lifeline.</a:t>
            </a:r>
          </a:p>
          <a:p>
            <a:endParaRPr lang="en-US" dirty="0"/>
          </a:p>
          <a:p>
            <a:r>
              <a:rPr lang="en-US" dirty="0"/>
              <a:t>Final settlement terms included multiple serious violations and some specific abatement language.</a:t>
            </a:r>
          </a:p>
        </p:txBody>
      </p:sp>
    </p:spTree>
    <p:extLst>
      <p:ext uri="{BB962C8B-B14F-4D97-AF65-F5344CB8AC3E}">
        <p14:creationId xmlns:p14="http://schemas.microsoft.com/office/powerpoint/2010/main" val="4116586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78FD3-5E18-667F-B1DC-9C58F167066C}"/>
              </a:ext>
            </a:extLst>
          </p:cNvPr>
          <p:cNvSpPr>
            <a:spLocks noGrp="1"/>
          </p:cNvSpPr>
          <p:nvPr>
            <p:ph type="title"/>
          </p:nvPr>
        </p:nvSpPr>
        <p:spPr/>
        <p:txBody>
          <a:bodyPr/>
          <a:lstStyle/>
          <a:p>
            <a:r>
              <a:rPr lang="en-US" dirty="0"/>
              <a:t>Formal Settlement Terms</a:t>
            </a:r>
          </a:p>
        </p:txBody>
      </p:sp>
      <p:sp>
        <p:nvSpPr>
          <p:cNvPr id="3" name="Content Placeholder 2">
            <a:extLst>
              <a:ext uri="{FF2B5EF4-FFF2-40B4-BE49-F238E27FC236}">
                <a16:creationId xmlns:a16="http://schemas.microsoft.com/office/drawing/2014/main" id="{38261AE9-CF13-1DF7-10BA-0FD29EB6798C}"/>
              </a:ext>
            </a:extLst>
          </p:cNvPr>
          <p:cNvSpPr>
            <a:spLocks noGrp="1"/>
          </p:cNvSpPr>
          <p:nvPr>
            <p:ph idx="1"/>
          </p:nvPr>
        </p:nvSpPr>
        <p:spPr/>
        <p:txBody>
          <a:bodyPr>
            <a:normAutofit fontScale="92500" lnSpcReduction="10000"/>
          </a:bodyPr>
          <a:lstStyle/>
          <a:p>
            <a:r>
              <a:rPr lang="en-US" dirty="0"/>
              <a:t>Citation 1 revisions:</a:t>
            </a:r>
          </a:p>
          <a:p>
            <a:endParaRPr lang="en-US" sz="1000" dirty="0"/>
          </a:p>
          <a:p>
            <a:pPr lvl="1">
              <a:buFont typeface="Arial" panose="020B0604020202020204" pitchFamily="34" charset="0"/>
              <a:buChar char="•"/>
            </a:pPr>
            <a:r>
              <a:rPr lang="en-US" dirty="0"/>
              <a:t>Item 1 (ID/evaluate respiratory hazards) – reclassified from S to NS with no penalty.  Grouped with the other NS respirator citations.</a:t>
            </a:r>
          </a:p>
          <a:p>
            <a:pPr lvl="1">
              <a:buFont typeface="Arial" panose="020B0604020202020204" pitchFamily="34" charset="0"/>
              <a:buChar char="•"/>
            </a:pPr>
            <a:endParaRPr lang="en-US" sz="1000" dirty="0"/>
          </a:p>
          <a:p>
            <a:pPr lvl="1">
              <a:buFont typeface="Arial" panose="020B0604020202020204" pitchFamily="34" charset="0"/>
              <a:buChar char="•"/>
            </a:pPr>
            <a:r>
              <a:rPr lang="en-US" dirty="0"/>
              <a:t>Item 2 (entry permit) – No changes. Remains a Serious violation with $3500 penalty.</a:t>
            </a:r>
          </a:p>
          <a:p>
            <a:pPr lvl="1">
              <a:buFont typeface="Arial" panose="020B0604020202020204" pitchFamily="34" charset="0"/>
              <a:buChar char="•"/>
            </a:pPr>
            <a:endParaRPr lang="en-US" sz="1000" dirty="0"/>
          </a:p>
          <a:p>
            <a:pPr lvl="1">
              <a:buFont typeface="Arial" panose="020B0604020202020204" pitchFamily="34" charset="0"/>
              <a:buChar char="•"/>
            </a:pPr>
            <a:r>
              <a:rPr lang="en-US" b="1" dirty="0"/>
              <a:t>Item 3 (de-energize reclaim auger) – Remains a Serious violation, penalty increased from $2000 to $3500.</a:t>
            </a:r>
          </a:p>
          <a:p>
            <a:pPr lvl="1">
              <a:buFont typeface="Arial" panose="020B0604020202020204" pitchFamily="34" charset="0"/>
              <a:buChar char="•"/>
            </a:pPr>
            <a:endParaRPr lang="en-US" sz="1100" dirty="0"/>
          </a:p>
          <a:p>
            <a:pPr lvl="1">
              <a:buFont typeface="Arial" panose="020B0604020202020204" pitchFamily="34" charset="0"/>
              <a:buChar char="•"/>
            </a:pPr>
            <a:r>
              <a:rPr lang="en-US" dirty="0"/>
              <a:t>Item 4 (testing the atmosphere) – No changes.  Remains a Serious violation with a $2000 penalty.</a:t>
            </a:r>
          </a:p>
          <a:p>
            <a:pPr lvl="1">
              <a:buFont typeface="Arial" panose="020B0604020202020204" pitchFamily="34" charset="0"/>
              <a:buChar char="•"/>
            </a:pPr>
            <a:endParaRPr lang="en-US" sz="1100" dirty="0"/>
          </a:p>
          <a:p>
            <a:pPr lvl="1">
              <a:buFont typeface="Arial" panose="020B0604020202020204" pitchFamily="34" charset="0"/>
              <a:buChar char="•"/>
            </a:pPr>
            <a:r>
              <a:rPr lang="en-US" dirty="0"/>
              <a:t>Item 5 (harness/lifeline) – deleted.</a:t>
            </a:r>
          </a:p>
          <a:p>
            <a:pPr marL="457189" lvl="1" indent="0">
              <a:buNone/>
            </a:pPr>
            <a:endParaRPr lang="en-US" dirty="0"/>
          </a:p>
          <a:p>
            <a:pPr marL="0" indent="0">
              <a:buNone/>
            </a:pPr>
            <a:endParaRPr lang="en-US" dirty="0"/>
          </a:p>
        </p:txBody>
      </p:sp>
    </p:spTree>
    <p:extLst>
      <p:ext uri="{BB962C8B-B14F-4D97-AF65-F5344CB8AC3E}">
        <p14:creationId xmlns:p14="http://schemas.microsoft.com/office/powerpoint/2010/main" val="7732818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F8B1-0982-473D-DAA0-4A982D057A46}"/>
              </a:ext>
            </a:extLst>
          </p:cNvPr>
          <p:cNvSpPr>
            <a:spLocks noGrp="1"/>
          </p:cNvSpPr>
          <p:nvPr>
            <p:ph type="title"/>
          </p:nvPr>
        </p:nvSpPr>
        <p:spPr/>
        <p:txBody>
          <a:bodyPr/>
          <a:lstStyle/>
          <a:p>
            <a:r>
              <a:rPr lang="en-US" dirty="0"/>
              <a:t>Formal Settlement Terms</a:t>
            </a:r>
          </a:p>
        </p:txBody>
      </p:sp>
      <p:sp>
        <p:nvSpPr>
          <p:cNvPr id="3" name="Content Placeholder 2">
            <a:extLst>
              <a:ext uri="{FF2B5EF4-FFF2-40B4-BE49-F238E27FC236}">
                <a16:creationId xmlns:a16="http://schemas.microsoft.com/office/drawing/2014/main" id="{C2CCA599-C700-50BE-CFAC-C9071B46D291}"/>
              </a:ext>
            </a:extLst>
          </p:cNvPr>
          <p:cNvSpPr>
            <a:spLocks noGrp="1"/>
          </p:cNvSpPr>
          <p:nvPr>
            <p:ph idx="1"/>
          </p:nvPr>
        </p:nvSpPr>
        <p:spPr/>
        <p:txBody>
          <a:bodyPr>
            <a:normAutofit fontScale="92500"/>
          </a:bodyPr>
          <a:lstStyle/>
          <a:p>
            <a:r>
              <a:rPr lang="en-US" dirty="0"/>
              <a:t>No changes were made to the Non-serious 29 CFR 1910.134 respirator violations on Citation 2.  One carried a $600 penalty.</a:t>
            </a:r>
          </a:p>
          <a:p>
            <a:endParaRPr lang="en-US" dirty="0"/>
          </a:p>
          <a:p>
            <a:r>
              <a:rPr lang="en-US" dirty="0"/>
              <a:t>Overall penalty was reduced from $14,400 to $9600.</a:t>
            </a:r>
          </a:p>
          <a:p>
            <a:endParaRPr lang="en-US" dirty="0"/>
          </a:p>
          <a:p>
            <a:r>
              <a:rPr lang="en-US" dirty="0"/>
              <a:t>Additionally, the “Respondent agrees to abide by and enforce provisions of OSHA’s Grain Handling Facility Sweep Auger Enforcement Policy dated May 3, 2013, including the following:”</a:t>
            </a:r>
          </a:p>
        </p:txBody>
      </p:sp>
    </p:spTree>
    <p:extLst>
      <p:ext uri="{BB962C8B-B14F-4D97-AF65-F5344CB8AC3E}">
        <p14:creationId xmlns:p14="http://schemas.microsoft.com/office/powerpoint/2010/main" val="4273476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76AC7-FA5E-63DA-1AF1-E4ABB704BE36}"/>
              </a:ext>
            </a:extLst>
          </p:cNvPr>
          <p:cNvSpPr>
            <a:spLocks noGrp="1"/>
          </p:cNvSpPr>
          <p:nvPr>
            <p:ph type="title"/>
          </p:nvPr>
        </p:nvSpPr>
        <p:spPr/>
        <p:txBody>
          <a:bodyPr/>
          <a:lstStyle/>
          <a:p>
            <a:r>
              <a:rPr lang="en-US" dirty="0"/>
              <a:t>Federal OSHA Enforcement Policy</a:t>
            </a:r>
          </a:p>
        </p:txBody>
      </p:sp>
      <p:pic>
        <p:nvPicPr>
          <p:cNvPr id="4" name="Picture 3">
            <a:extLst>
              <a:ext uri="{FF2B5EF4-FFF2-40B4-BE49-F238E27FC236}">
                <a16:creationId xmlns:a16="http://schemas.microsoft.com/office/drawing/2014/main" id="{21E641AD-BCFC-F557-7287-CAC38B7F6711}"/>
              </a:ext>
            </a:extLst>
          </p:cNvPr>
          <p:cNvPicPr>
            <a:picLocks noChangeAspect="1"/>
          </p:cNvPicPr>
          <p:nvPr/>
        </p:nvPicPr>
        <p:blipFill>
          <a:blip r:embed="rId2"/>
          <a:stretch>
            <a:fillRect/>
          </a:stretch>
        </p:blipFill>
        <p:spPr>
          <a:xfrm>
            <a:off x="0" y="1371603"/>
            <a:ext cx="9144000" cy="4409623"/>
          </a:xfrm>
          <a:prstGeom prst="rect">
            <a:avLst/>
          </a:prstGeom>
        </p:spPr>
      </p:pic>
    </p:spTree>
    <p:extLst>
      <p:ext uri="{BB962C8B-B14F-4D97-AF65-F5344CB8AC3E}">
        <p14:creationId xmlns:p14="http://schemas.microsoft.com/office/powerpoint/2010/main" val="422447242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A527B-A7E0-6D52-433E-EDA0DFB6DCD4}"/>
              </a:ext>
            </a:extLst>
          </p:cNvPr>
          <p:cNvSpPr>
            <a:spLocks noGrp="1"/>
          </p:cNvSpPr>
          <p:nvPr>
            <p:ph type="title"/>
          </p:nvPr>
        </p:nvSpPr>
        <p:spPr/>
        <p:txBody>
          <a:bodyPr/>
          <a:lstStyle/>
          <a:p>
            <a:r>
              <a:rPr lang="en-US" dirty="0"/>
              <a:t>Federal OSHA Enforcement Policy</a:t>
            </a:r>
          </a:p>
        </p:txBody>
      </p:sp>
      <p:pic>
        <p:nvPicPr>
          <p:cNvPr id="4" name="Picture 3">
            <a:extLst>
              <a:ext uri="{FF2B5EF4-FFF2-40B4-BE49-F238E27FC236}">
                <a16:creationId xmlns:a16="http://schemas.microsoft.com/office/drawing/2014/main" id="{4167E455-BD6D-F0FD-042B-9DAF7B99C482}"/>
              </a:ext>
            </a:extLst>
          </p:cNvPr>
          <p:cNvPicPr>
            <a:picLocks noChangeAspect="1"/>
          </p:cNvPicPr>
          <p:nvPr/>
        </p:nvPicPr>
        <p:blipFill>
          <a:blip r:embed="rId2"/>
          <a:stretch>
            <a:fillRect/>
          </a:stretch>
        </p:blipFill>
        <p:spPr>
          <a:xfrm>
            <a:off x="0" y="1213339"/>
            <a:ext cx="9144000" cy="4431327"/>
          </a:xfrm>
          <a:prstGeom prst="rect">
            <a:avLst/>
          </a:prstGeom>
        </p:spPr>
      </p:pic>
    </p:spTree>
    <p:extLst>
      <p:ext uri="{BB962C8B-B14F-4D97-AF65-F5344CB8AC3E}">
        <p14:creationId xmlns:p14="http://schemas.microsoft.com/office/powerpoint/2010/main" val="65942767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17D45-952F-45B6-982C-02C70531C954}"/>
              </a:ext>
            </a:extLst>
          </p:cNvPr>
          <p:cNvSpPr>
            <a:spLocks noGrp="1"/>
          </p:cNvSpPr>
          <p:nvPr>
            <p:ph type="title"/>
          </p:nvPr>
        </p:nvSpPr>
        <p:spPr/>
        <p:txBody>
          <a:bodyPr/>
          <a:lstStyle/>
          <a:p>
            <a:r>
              <a:rPr lang="en-US" dirty="0"/>
              <a:t>Final Consent Order</a:t>
            </a:r>
          </a:p>
        </p:txBody>
      </p:sp>
      <p:pic>
        <p:nvPicPr>
          <p:cNvPr id="4" name="Picture 3">
            <a:extLst>
              <a:ext uri="{FF2B5EF4-FFF2-40B4-BE49-F238E27FC236}">
                <a16:creationId xmlns:a16="http://schemas.microsoft.com/office/drawing/2014/main" id="{7958A361-CFE2-DA51-9DA1-95D388CB7828}"/>
              </a:ext>
            </a:extLst>
          </p:cNvPr>
          <p:cNvPicPr>
            <a:picLocks noChangeAspect="1"/>
          </p:cNvPicPr>
          <p:nvPr/>
        </p:nvPicPr>
        <p:blipFill>
          <a:blip r:embed="rId2"/>
          <a:stretch>
            <a:fillRect/>
          </a:stretch>
        </p:blipFill>
        <p:spPr>
          <a:xfrm>
            <a:off x="483349" y="1143000"/>
            <a:ext cx="7843235" cy="2743200"/>
          </a:xfrm>
          <a:prstGeom prst="rect">
            <a:avLst/>
          </a:prstGeom>
        </p:spPr>
      </p:pic>
      <p:pic>
        <p:nvPicPr>
          <p:cNvPr id="6" name="Picture 5">
            <a:extLst>
              <a:ext uri="{FF2B5EF4-FFF2-40B4-BE49-F238E27FC236}">
                <a16:creationId xmlns:a16="http://schemas.microsoft.com/office/drawing/2014/main" id="{BECD6438-F93A-5FED-4256-EE803A5D7A2E}"/>
              </a:ext>
            </a:extLst>
          </p:cNvPr>
          <p:cNvPicPr>
            <a:picLocks noChangeAspect="1"/>
          </p:cNvPicPr>
          <p:nvPr/>
        </p:nvPicPr>
        <p:blipFill rotWithShape="1">
          <a:blip r:embed="rId3"/>
          <a:srcRect b="6473"/>
          <a:stretch/>
        </p:blipFill>
        <p:spPr>
          <a:xfrm>
            <a:off x="1219200" y="4114801"/>
            <a:ext cx="6477000" cy="1863148"/>
          </a:xfrm>
          <a:prstGeom prst="rect">
            <a:avLst/>
          </a:prstGeom>
        </p:spPr>
      </p:pic>
    </p:spTree>
    <p:extLst>
      <p:ext uri="{BB962C8B-B14F-4D97-AF65-F5344CB8AC3E}">
        <p14:creationId xmlns:p14="http://schemas.microsoft.com/office/powerpoint/2010/main" val="66775083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8B241-6968-328B-2628-BA9F1D1A45D8}"/>
              </a:ext>
            </a:extLst>
          </p:cNvPr>
          <p:cNvSpPr>
            <a:spLocks noGrp="1"/>
          </p:cNvSpPr>
          <p:nvPr>
            <p:ph type="title"/>
          </p:nvPr>
        </p:nvSpPr>
        <p:spPr/>
        <p:txBody>
          <a:bodyPr/>
          <a:lstStyle/>
          <a:p>
            <a:r>
              <a:rPr lang="en-US" dirty="0"/>
              <a:t>Questions?</a:t>
            </a:r>
          </a:p>
        </p:txBody>
      </p:sp>
      <p:pic>
        <p:nvPicPr>
          <p:cNvPr id="4" name="Picture 3">
            <a:extLst>
              <a:ext uri="{FF2B5EF4-FFF2-40B4-BE49-F238E27FC236}">
                <a16:creationId xmlns:a16="http://schemas.microsoft.com/office/drawing/2014/main" id="{C5C73F8E-7CB2-331E-73EA-CEB1F9D31E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799" y="2302391"/>
            <a:ext cx="5187337" cy="2269460"/>
          </a:xfrm>
          <a:prstGeom prst="rect">
            <a:avLst/>
          </a:prstGeom>
        </p:spPr>
      </p:pic>
      <p:sp>
        <p:nvSpPr>
          <p:cNvPr id="5" name="TextBox 4">
            <a:extLst>
              <a:ext uri="{FF2B5EF4-FFF2-40B4-BE49-F238E27FC236}">
                <a16:creationId xmlns:a16="http://schemas.microsoft.com/office/drawing/2014/main" id="{8C11B7EA-FF67-BF14-3B52-51926C5FF878}"/>
              </a:ext>
            </a:extLst>
          </p:cNvPr>
          <p:cNvSpPr txBox="1"/>
          <p:nvPr/>
        </p:nvSpPr>
        <p:spPr>
          <a:xfrm>
            <a:off x="4953003" y="4325632"/>
            <a:ext cx="3273333" cy="246221"/>
          </a:xfrm>
          <a:prstGeom prst="rect">
            <a:avLst/>
          </a:prstGeom>
          <a:noFill/>
        </p:spPr>
        <p:txBody>
          <a:bodyPr wrap="square" rtlCol="0">
            <a:spAutoFit/>
          </a:bodyPr>
          <a:lstStyle/>
          <a:p>
            <a:r>
              <a:rPr lang="en-US" sz="1000" b="1" u="none" dirty="0">
                <a:solidFill>
                  <a:srgbClr val="012D9A"/>
                </a:solidFill>
                <a:latin typeface="+mn-lt"/>
              </a:rPr>
              <a:t>Josh Dobson, Commissioner of Labor</a:t>
            </a:r>
          </a:p>
        </p:txBody>
      </p:sp>
    </p:spTree>
    <p:extLst>
      <p:ext uri="{BB962C8B-B14F-4D97-AF65-F5344CB8AC3E}">
        <p14:creationId xmlns:p14="http://schemas.microsoft.com/office/powerpoint/2010/main" val="2528931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72E2B-0E04-0895-1ABE-8C6CACA37D80}"/>
              </a:ext>
            </a:extLst>
          </p:cNvPr>
          <p:cNvSpPr>
            <a:spLocks noGrp="1"/>
          </p:cNvSpPr>
          <p:nvPr>
            <p:ph type="title"/>
          </p:nvPr>
        </p:nvSpPr>
        <p:spPr/>
        <p:txBody>
          <a:bodyPr/>
          <a:lstStyle/>
          <a:p>
            <a:r>
              <a:rPr lang="en-US" dirty="0"/>
              <a:t>Site/Process Description</a:t>
            </a:r>
          </a:p>
        </p:txBody>
      </p:sp>
      <p:sp>
        <p:nvSpPr>
          <p:cNvPr id="3" name="Content Placeholder 2">
            <a:extLst>
              <a:ext uri="{FF2B5EF4-FFF2-40B4-BE49-F238E27FC236}">
                <a16:creationId xmlns:a16="http://schemas.microsoft.com/office/drawing/2014/main" id="{8B6308FA-8CCE-118F-E0AF-904578E6C3A1}"/>
              </a:ext>
            </a:extLst>
          </p:cNvPr>
          <p:cNvSpPr>
            <a:spLocks noGrp="1"/>
          </p:cNvSpPr>
          <p:nvPr>
            <p:ph idx="1"/>
          </p:nvPr>
        </p:nvSpPr>
        <p:spPr/>
        <p:txBody>
          <a:bodyPr>
            <a:normAutofit fontScale="92500" lnSpcReduction="10000"/>
          </a:bodyPr>
          <a:lstStyle/>
          <a:p>
            <a:r>
              <a:rPr lang="en-US" dirty="0"/>
              <a:t>The establishment sits on three acres.</a:t>
            </a:r>
          </a:p>
          <a:p>
            <a:endParaRPr lang="en-US" dirty="0"/>
          </a:p>
          <a:p>
            <a:r>
              <a:rPr lang="en-US" dirty="0"/>
              <a:t>The facility is not a farm but falls under NAICS code 424510 for Grain and Field Bean Merchant Wholesalers.</a:t>
            </a:r>
          </a:p>
          <a:p>
            <a:endParaRPr lang="en-US" dirty="0"/>
          </a:p>
          <a:p>
            <a:r>
              <a:rPr lang="en-US" dirty="0"/>
              <a:t>They purchase and receive grains, including corn, soybeans and wheat, which are stored in one of 11 grain bins until purchased by customers.</a:t>
            </a:r>
          </a:p>
          <a:p>
            <a:endParaRPr lang="en-US" sz="1000" dirty="0"/>
          </a:p>
          <a:p>
            <a:pPr lvl="1"/>
            <a:r>
              <a:rPr lang="en-US" dirty="0"/>
              <a:t>The grain arrives by truck and is unloaded over a pit.</a:t>
            </a:r>
          </a:p>
          <a:p>
            <a:pPr marL="457189" lvl="1" indent="0">
              <a:buNone/>
            </a:pPr>
            <a:endParaRPr lang="en-US" sz="1000" dirty="0"/>
          </a:p>
          <a:p>
            <a:pPr lvl="1"/>
            <a:r>
              <a:rPr lang="en-US" dirty="0"/>
              <a:t>A system of bucket elevators and augers is used to transport the grain throughout the facility.</a:t>
            </a:r>
          </a:p>
        </p:txBody>
      </p:sp>
    </p:spTree>
    <p:extLst>
      <p:ext uri="{BB962C8B-B14F-4D97-AF65-F5344CB8AC3E}">
        <p14:creationId xmlns:p14="http://schemas.microsoft.com/office/powerpoint/2010/main" val="111566128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7A6BF3-CCF1-05C4-5C1E-EEBDEB5C4662}"/>
              </a:ext>
            </a:extLst>
          </p:cNvPr>
          <p:cNvSpPr>
            <a:spLocks noGrp="1"/>
          </p:cNvSpPr>
          <p:nvPr>
            <p:ph type="title"/>
          </p:nvPr>
        </p:nvSpPr>
        <p:spPr/>
        <p:txBody>
          <a:bodyPr/>
          <a:lstStyle/>
          <a:p>
            <a:r>
              <a:rPr lang="en-US" dirty="0"/>
              <a:t>Aerial View</a:t>
            </a:r>
          </a:p>
        </p:txBody>
      </p:sp>
      <p:pic>
        <p:nvPicPr>
          <p:cNvPr id="7" name="Picture 6">
            <a:extLst>
              <a:ext uri="{FF2B5EF4-FFF2-40B4-BE49-F238E27FC236}">
                <a16:creationId xmlns:a16="http://schemas.microsoft.com/office/drawing/2014/main" id="{30CF139F-FD52-FEB7-C803-39B73A926CD4}"/>
              </a:ext>
            </a:extLst>
          </p:cNvPr>
          <p:cNvPicPr>
            <a:picLocks noChangeAspect="1"/>
          </p:cNvPicPr>
          <p:nvPr/>
        </p:nvPicPr>
        <p:blipFill rotWithShape="1">
          <a:blip r:embed="rId2"/>
          <a:srcRect l="57660" t="14445" r="3727" b="9869"/>
          <a:stretch/>
        </p:blipFill>
        <p:spPr>
          <a:xfrm>
            <a:off x="304803" y="1143000"/>
            <a:ext cx="8569777" cy="4724400"/>
          </a:xfrm>
          <a:prstGeom prst="rect">
            <a:avLst/>
          </a:prstGeom>
        </p:spPr>
      </p:pic>
    </p:spTree>
    <p:extLst>
      <p:ext uri="{BB962C8B-B14F-4D97-AF65-F5344CB8AC3E}">
        <p14:creationId xmlns:p14="http://schemas.microsoft.com/office/powerpoint/2010/main" val="112858314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9EB5E-B21B-C6D9-7C1F-ED9879E1E0C3}"/>
              </a:ext>
            </a:extLst>
          </p:cNvPr>
          <p:cNvSpPr>
            <a:spLocks noGrp="1"/>
          </p:cNvSpPr>
          <p:nvPr>
            <p:ph type="title"/>
          </p:nvPr>
        </p:nvSpPr>
        <p:spPr/>
        <p:txBody>
          <a:bodyPr/>
          <a:lstStyle/>
          <a:p>
            <a:r>
              <a:rPr lang="en-US" dirty="0"/>
              <a:t>Site/Process Description</a:t>
            </a:r>
          </a:p>
        </p:txBody>
      </p:sp>
      <p:sp>
        <p:nvSpPr>
          <p:cNvPr id="3" name="Content Placeholder 2">
            <a:extLst>
              <a:ext uri="{FF2B5EF4-FFF2-40B4-BE49-F238E27FC236}">
                <a16:creationId xmlns:a16="http://schemas.microsoft.com/office/drawing/2014/main" id="{AD933D9B-3B52-364B-F7FE-35622E92B861}"/>
              </a:ext>
            </a:extLst>
          </p:cNvPr>
          <p:cNvSpPr>
            <a:spLocks noGrp="1"/>
          </p:cNvSpPr>
          <p:nvPr>
            <p:ph idx="1"/>
          </p:nvPr>
        </p:nvSpPr>
        <p:spPr/>
        <p:txBody>
          <a:bodyPr/>
          <a:lstStyle/>
          <a:p>
            <a:r>
              <a:rPr lang="en-US" dirty="0"/>
              <a:t>When the grain is sold, it is removed from the bottom of the bin through holes that lead to an auger.  This is mainly done by gravity.</a:t>
            </a:r>
          </a:p>
          <a:p>
            <a:endParaRPr lang="en-US" dirty="0"/>
          </a:p>
          <a:p>
            <a:r>
              <a:rPr lang="en-US" dirty="0"/>
              <a:t>When the bins are at levels low enough that gravity alone cannot empty them, an employee will enter the bin to set a sweep auger in place to aid the flow of grain.</a:t>
            </a:r>
          </a:p>
          <a:p>
            <a:pPr marL="0" indent="0">
              <a:buNone/>
            </a:pPr>
            <a:endParaRPr lang="en-US" dirty="0"/>
          </a:p>
        </p:txBody>
      </p:sp>
    </p:spTree>
    <p:extLst>
      <p:ext uri="{BB962C8B-B14F-4D97-AF65-F5344CB8AC3E}">
        <p14:creationId xmlns:p14="http://schemas.microsoft.com/office/powerpoint/2010/main" val="329719115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3B7F4-18C1-1790-5C5C-AA2B07AF16EC}"/>
              </a:ext>
            </a:extLst>
          </p:cNvPr>
          <p:cNvSpPr>
            <a:spLocks noGrp="1"/>
          </p:cNvSpPr>
          <p:nvPr>
            <p:ph type="title"/>
          </p:nvPr>
        </p:nvSpPr>
        <p:spPr/>
        <p:txBody>
          <a:bodyPr/>
          <a:lstStyle/>
          <a:p>
            <a:r>
              <a:rPr lang="en-US" dirty="0"/>
              <a:t>Entry Point into the Bin</a:t>
            </a:r>
          </a:p>
        </p:txBody>
      </p:sp>
      <p:pic>
        <p:nvPicPr>
          <p:cNvPr id="4" name="Picture 3" descr="A picture containing building&#10;&#10;Description automatically generated">
            <a:extLst>
              <a:ext uri="{FF2B5EF4-FFF2-40B4-BE49-F238E27FC236}">
                <a16:creationId xmlns:a16="http://schemas.microsoft.com/office/drawing/2014/main" id="{877704E0-6E9A-7BEE-280B-516D016B5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93466" y="2002070"/>
            <a:ext cx="4689943" cy="3124203"/>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187B8A4A-EBD9-1826-E47A-8030228983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1981201"/>
            <a:ext cx="4602256" cy="3065788"/>
          </a:xfrm>
          <a:prstGeom prst="rect">
            <a:avLst/>
          </a:prstGeom>
        </p:spPr>
      </p:pic>
    </p:spTree>
    <p:extLst>
      <p:ext uri="{BB962C8B-B14F-4D97-AF65-F5344CB8AC3E}">
        <p14:creationId xmlns:p14="http://schemas.microsoft.com/office/powerpoint/2010/main" val="24469189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286E82-399E-A5C1-B046-D399A576C3E0}"/>
              </a:ext>
            </a:extLst>
          </p:cNvPr>
          <p:cNvSpPr>
            <a:spLocks noGrp="1"/>
          </p:cNvSpPr>
          <p:nvPr>
            <p:ph type="title"/>
          </p:nvPr>
        </p:nvSpPr>
        <p:spPr/>
        <p:txBody>
          <a:bodyPr/>
          <a:lstStyle/>
          <a:p>
            <a:r>
              <a:rPr lang="en-US" dirty="0"/>
              <a:t>Sweep Auger Example</a:t>
            </a:r>
          </a:p>
        </p:txBody>
      </p:sp>
      <p:pic>
        <p:nvPicPr>
          <p:cNvPr id="9" name="Picture 8">
            <a:extLst>
              <a:ext uri="{FF2B5EF4-FFF2-40B4-BE49-F238E27FC236}">
                <a16:creationId xmlns:a16="http://schemas.microsoft.com/office/drawing/2014/main" id="{103AF13A-D43D-8B5A-EC92-3D4FDFB485F2}"/>
              </a:ext>
            </a:extLst>
          </p:cNvPr>
          <p:cNvPicPr>
            <a:picLocks noChangeAspect="1"/>
          </p:cNvPicPr>
          <p:nvPr/>
        </p:nvPicPr>
        <p:blipFill rotWithShape="1">
          <a:blip r:embed="rId2"/>
          <a:srcRect l="56667" t="23332" r="14167" b="8519"/>
          <a:stretch/>
        </p:blipFill>
        <p:spPr>
          <a:xfrm>
            <a:off x="3810000" y="2514603"/>
            <a:ext cx="5029200" cy="3304905"/>
          </a:xfrm>
          <a:prstGeom prst="rect">
            <a:avLst/>
          </a:prstGeom>
        </p:spPr>
      </p:pic>
      <p:pic>
        <p:nvPicPr>
          <p:cNvPr id="7" name="Picture 6">
            <a:extLst>
              <a:ext uri="{FF2B5EF4-FFF2-40B4-BE49-F238E27FC236}">
                <a16:creationId xmlns:a16="http://schemas.microsoft.com/office/drawing/2014/main" id="{E2648637-8BFC-7173-243A-C3F8E2A72869}"/>
              </a:ext>
            </a:extLst>
          </p:cNvPr>
          <p:cNvPicPr>
            <a:picLocks noChangeAspect="1"/>
          </p:cNvPicPr>
          <p:nvPr/>
        </p:nvPicPr>
        <p:blipFill rotWithShape="1">
          <a:blip r:embed="rId3"/>
          <a:srcRect l="58333" t="5556" r="5000" b="11481"/>
          <a:stretch/>
        </p:blipFill>
        <p:spPr>
          <a:xfrm>
            <a:off x="381000" y="1295400"/>
            <a:ext cx="4191000" cy="2667000"/>
          </a:xfrm>
          <a:prstGeom prst="rect">
            <a:avLst/>
          </a:prstGeom>
        </p:spPr>
      </p:pic>
    </p:spTree>
    <p:extLst>
      <p:ext uri="{BB962C8B-B14F-4D97-AF65-F5344CB8AC3E}">
        <p14:creationId xmlns:p14="http://schemas.microsoft.com/office/powerpoint/2010/main" val="4278860759"/>
      </p:ext>
    </p:extLst>
  </p:cSld>
  <p:clrMapOvr>
    <a:masterClrMapping/>
  </p:clrMapOvr>
  <p:transition/>
</p:sld>
</file>

<file path=ppt/theme/theme1.xml><?xml version="1.0" encoding="utf-8"?>
<a:theme xmlns:a="http://schemas.openxmlformats.org/drawingml/2006/main" name="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32695</TotalTime>
  <Pages>1</Pages>
  <Words>2075</Words>
  <Application>Microsoft Office PowerPoint</Application>
  <PresentationFormat>Letter Paper (8.5x11 in)</PresentationFormat>
  <Paragraphs>172</Paragraphs>
  <Slides>49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Symbol</vt:lpstr>
      <vt:lpstr>Times New Roman</vt:lpstr>
      <vt:lpstr>Wingdings</vt:lpstr>
      <vt:lpstr>NCDOL  Standard</vt:lpstr>
      <vt:lpstr>OSHNC Fatality Investigation Lake Phelps Grain, Inc.</vt:lpstr>
      <vt:lpstr>Objectives</vt:lpstr>
      <vt:lpstr>Fatality Event Details</vt:lpstr>
      <vt:lpstr>Street View</vt:lpstr>
      <vt:lpstr>Site/Process Description</vt:lpstr>
      <vt:lpstr>Aerial View</vt:lpstr>
      <vt:lpstr>Site/Process Description</vt:lpstr>
      <vt:lpstr>Entry Point into the Bin</vt:lpstr>
      <vt:lpstr>Sweep Auger Example</vt:lpstr>
      <vt:lpstr>Reclaim Auger Underneath Bin Floor</vt:lpstr>
      <vt:lpstr>Empty Bin &amp; Sweep Auger</vt:lpstr>
      <vt:lpstr>Event Details</vt:lpstr>
      <vt:lpstr>Holes Cut to Remove Grain</vt:lpstr>
      <vt:lpstr>Significant Grain Removed</vt:lpstr>
      <vt:lpstr>Significant Grain Removed</vt:lpstr>
      <vt:lpstr>Inside View</vt:lpstr>
      <vt:lpstr>Inside View</vt:lpstr>
      <vt:lpstr>Fatality Reporting Requirements</vt:lpstr>
      <vt:lpstr>Notification in this Case</vt:lpstr>
      <vt:lpstr>Fatality Investigation</vt:lpstr>
      <vt:lpstr>PowerPoint Presentation</vt:lpstr>
      <vt:lpstr>PowerPoint Presentation</vt:lpstr>
      <vt:lpstr>PowerPoint Presentation</vt:lpstr>
      <vt:lpstr>PowerPoint Presentation</vt:lpstr>
      <vt:lpstr>Permit-Required Confined Spaces</vt:lpstr>
      <vt:lpstr>Permit-Required Confined Spaces</vt:lpstr>
      <vt:lpstr>Requirements of 29 CFR 1910.146</vt:lpstr>
      <vt:lpstr>Horizonal vs. Vertical Standards</vt:lpstr>
      <vt:lpstr>1910.146 vs. 1910.272</vt:lpstr>
      <vt:lpstr>1910.146 vs. 1910.272</vt:lpstr>
      <vt:lpstr>Federal OSHA Interpretations</vt:lpstr>
      <vt:lpstr>29 CFR 1910.272 Requirements</vt:lpstr>
      <vt:lpstr>29 CFR 1910.272 Requirements</vt:lpstr>
      <vt:lpstr>Investigation Findings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Post-Citation Activities</vt:lpstr>
      <vt:lpstr>Post-Citation Activities</vt:lpstr>
      <vt:lpstr>Formal Settlement Terms</vt:lpstr>
      <vt:lpstr>Formal Settlement Terms</vt:lpstr>
      <vt:lpstr>Federal OSHA Enforcement Policy</vt:lpstr>
      <vt:lpstr>Federal OSHA Enforcement Policy</vt:lpstr>
      <vt:lpstr>Final Consent Order</vt:lpstr>
      <vt:lpstr>Questions?</vt:lpstr>
    </vt:vector>
  </TitlesOfParts>
  <Manager>Standards Review By Bobby Davis</Manager>
  <Company>NC OSH/ETTA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Powered Industrial Trucks (29 DFR 1910.178)</dc:title>
  <dc:subject>For Web and Leader Led Training</dc:subject>
  <dc:creator>Bob O'Neal</dc:creator>
  <cp:keywords>Review by Standards Supervisor:2-24-2010</cp:keywords>
  <dc:description>WLagoe reviewed: 032010</dc:description>
  <cp:lastModifiedBy>Brown, Nicole</cp:lastModifiedBy>
  <cp:revision>2874</cp:revision>
  <cp:lastPrinted>2023-05-01T00:54:55Z</cp:lastPrinted>
  <dcterms:created xsi:type="dcterms:W3CDTF">2001-05-15T12:53:32Z</dcterms:created>
  <dcterms:modified xsi:type="dcterms:W3CDTF">2023-05-01T20:52:07Z</dcterms:modified>
  <cp:category>Format Review by Andy on 12-30-08</cp:category>
</cp:coreProperties>
</file>