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1" r:id="rId6"/>
    <p:sldId id="262" r:id="rId7"/>
    <p:sldId id="263" r:id="rId8"/>
    <p:sldId id="264" r:id="rId9"/>
    <p:sldId id="265" r:id="rId10"/>
    <p:sldId id="272" r:id="rId11"/>
    <p:sldId id="266" r:id="rId12"/>
    <p:sldId id="274" r:id="rId13"/>
    <p:sldId id="267" r:id="rId14"/>
    <p:sldId id="260" r:id="rId15"/>
    <p:sldId id="271" r:id="rId16"/>
    <p:sldId id="268" r:id="rId17"/>
    <p:sldId id="269" r:id="rId18"/>
    <p:sldId id="270"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98" autoAdjust="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3T16:08:29.9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0,'2422'0,"-2104"14,19 0,-50-1,-46 0,-197-13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3T16:08:33.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1 109,'1'-3,"1"0,-1 0,1 1,0 0,0-1,1 1,-1 0,0 0,1 0,-1 0,1 0,3-2,4-3,5-5,0 0,20-11,-28 20,0-1,0 1,0 1,1-1,-1 1,0 1,1-1,11 0,251 2,-119 2,-68-3,94 3,-42 23,-73-16,-13 0,73 2,-75-11,91 15,59 11,-112-17,0-4,92-7,-48 0,92 2,-183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3T16:08:38.6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1,'1459'0,"-1177"13,-45-1,212 29,-443-40,550 43,-381-34,120-3,-75-3,56 21,-1-1,-78-10,82 1,335-16,-607 1,0-1,0 1,0-1,0-1,0 1,-1-1,1 0,-1-1,1 0,-1 0,0 0,0 0,0-1,0 0,-1-1,1 1,-1-1,0 0,-1 0,8-10,-3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3T16:08:41.0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53,'158'-11,"-46"1,105-3,216-6,63 20,-474-1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3T16:08:44.9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0,'1322'0,"-1271"2,-1 2,73 15,97 34,-179-42,-3-4,-1-2,0-1,1-2,50-3,34 2,-40 11,-61-7,1-2,24 2,380-4,-203-3,-204 2,0-1,0-2,-1 0,1 0,-1-2,21-8,-22 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721AA-C7F2-4A62-94F1-6558CE146037}"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59205-5F26-44B5-98CE-6D75E4073BCE}" type="slidenum">
              <a:rPr lang="en-US" smtClean="0"/>
              <a:t>‹#›</a:t>
            </a:fld>
            <a:endParaRPr lang="en-US"/>
          </a:p>
        </p:txBody>
      </p:sp>
    </p:spTree>
    <p:extLst>
      <p:ext uri="{BB962C8B-B14F-4D97-AF65-F5344CB8AC3E}">
        <p14:creationId xmlns:p14="http://schemas.microsoft.com/office/powerpoint/2010/main" val="4007181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159205-5F26-44B5-98CE-6D75E4073BCE}" type="slidenum">
              <a:rPr lang="en-US" smtClean="0"/>
              <a:t>1</a:t>
            </a:fld>
            <a:endParaRPr lang="en-US"/>
          </a:p>
        </p:txBody>
      </p:sp>
    </p:spTree>
    <p:extLst>
      <p:ext uri="{BB962C8B-B14F-4D97-AF65-F5344CB8AC3E}">
        <p14:creationId xmlns:p14="http://schemas.microsoft.com/office/powerpoint/2010/main" val="95700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0FA8-A079-3299-7A0B-4F8375B50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DC7179-E285-B4FF-8829-0D9840BC2D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4227D8-0285-B051-A73E-77280663798A}"/>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5" name="Footer Placeholder 4">
            <a:extLst>
              <a:ext uri="{FF2B5EF4-FFF2-40B4-BE49-F238E27FC236}">
                <a16:creationId xmlns:a16="http://schemas.microsoft.com/office/drawing/2014/main" id="{2DFA8E9A-FAE1-C84A-95E0-E96677AB0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21C25-3DE5-DDA0-6CB5-187732CA7718}"/>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3723258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7C296-9034-EB2E-4AF3-4576C9BC02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86A4B5-FE56-4B78-558F-D99DE5984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0BF08E-8682-5187-BB40-446D0BCFBF6B}"/>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5" name="Footer Placeholder 4">
            <a:extLst>
              <a:ext uri="{FF2B5EF4-FFF2-40B4-BE49-F238E27FC236}">
                <a16:creationId xmlns:a16="http://schemas.microsoft.com/office/drawing/2014/main" id="{0F56A46E-82A2-24B1-3A55-D7DFDB002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5DEF3-CDB3-A4FC-7435-F039163A6F5C}"/>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2278784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E033E-9C93-B722-0C62-1ADB9A4566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33FE45-B77F-031E-231C-F0B1D0E605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7C299-E693-DE7E-93CA-8EB13334F3E4}"/>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5" name="Footer Placeholder 4">
            <a:extLst>
              <a:ext uri="{FF2B5EF4-FFF2-40B4-BE49-F238E27FC236}">
                <a16:creationId xmlns:a16="http://schemas.microsoft.com/office/drawing/2014/main" id="{3029E07F-F018-C2A1-B125-B2C4612A9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2BB03C-F17C-CC2F-CB88-F711815A8A3D}"/>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309726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8067-9F6E-66F8-074B-4759D911E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3F3A7-C4D4-EC33-3B00-11F6BC3B3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700F4-443D-2298-ECEC-27EEF11DCFE3}"/>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5" name="Footer Placeholder 4">
            <a:extLst>
              <a:ext uri="{FF2B5EF4-FFF2-40B4-BE49-F238E27FC236}">
                <a16:creationId xmlns:a16="http://schemas.microsoft.com/office/drawing/2014/main" id="{D9610C60-4EFB-F896-8874-8F23026EA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7945C-F375-51A3-2B37-D89D85539CF7}"/>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1130943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DE29-F863-1667-F160-DE2CDAB3C5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F0073C-EF68-E0BD-EA8E-39E067ACD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79E4B3-0B59-B034-20EC-21F658639766}"/>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5" name="Footer Placeholder 4">
            <a:extLst>
              <a:ext uri="{FF2B5EF4-FFF2-40B4-BE49-F238E27FC236}">
                <a16:creationId xmlns:a16="http://schemas.microsoft.com/office/drawing/2014/main" id="{52A48348-8E51-DBD7-0EB2-BBB9B96ED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B7A0C-1BD7-8709-22CD-AD788A48BB88}"/>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248993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9781-67F4-05DE-5967-069E9F5EC2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2A2AF-4F39-E6F9-058F-285962C50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47C24-7BDC-1C0C-A829-2B445E8D7E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0C3AB7-30BE-E2EC-9038-E2E31821E595}"/>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6" name="Footer Placeholder 5">
            <a:extLst>
              <a:ext uri="{FF2B5EF4-FFF2-40B4-BE49-F238E27FC236}">
                <a16:creationId xmlns:a16="http://schemas.microsoft.com/office/drawing/2014/main" id="{ECD34584-B425-D628-C892-4AAF1D27DC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E1424-F84A-53F3-26CA-4B5F8C3643F8}"/>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3492575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F9AB-F58C-C367-55DC-33F4C1600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965C14-7114-486B-F3E6-97809067CD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6697C-DDA8-7F9D-E208-0B236FCB54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23F70D-A522-EC5D-1CCD-AEAC6542A6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E5161D-C9B8-2749-95E9-6800C161DA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7A2412-49D2-4CBF-0B17-EFCE53D4818D}"/>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8" name="Footer Placeholder 7">
            <a:extLst>
              <a:ext uri="{FF2B5EF4-FFF2-40B4-BE49-F238E27FC236}">
                <a16:creationId xmlns:a16="http://schemas.microsoft.com/office/drawing/2014/main" id="{8609B304-02A9-6C74-863F-CD4252449D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E9F1CA-CB7F-9E75-C024-F91391FE2476}"/>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426029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9223-691E-53AF-8C81-E245D49CC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0AEF25-1724-9ECD-C227-ADEA02883929}"/>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4" name="Footer Placeholder 3">
            <a:extLst>
              <a:ext uri="{FF2B5EF4-FFF2-40B4-BE49-F238E27FC236}">
                <a16:creationId xmlns:a16="http://schemas.microsoft.com/office/drawing/2014/main" id="{A69A998A-E712-012C-C2C6-35257647D7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13043A-9BC4-8B3D-8A70-43A3601AC6DC}"/>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91385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37A7A9-C710-4E35-C04A-20888727CE86}"/>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3" name="Footer Placeholder 2">
            <a:extLst>
              <a:ext uri="{FF2B5EF4-FFF2-40B4-BE49-F238E27FC236}">
                <a16:creationId xmlns:a16="http://schemas.microsoft.com/office/drawing/2014/main" id="{EBD6BD6F-9034-4CF1-EBB6-C9F3B3CEB8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8ACA2-BF68-6701-A81B-9D97CB430C9E}"/>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4001361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0422-B7BC-93C8-0123-E596C30E8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A42C8-533C-7FBD-9EC8-91447BA8BF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D19CA9-C9D9-1116-26D3-734ED8492E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C3C90-7153-2B87-0930-5C7ED5B3E0D6}"/>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6" name="Footer Placeholder 5">
            <a:extLst>
              <a:ext uri="{FF2B5EF4-FFF2-40B4-BE49-F238E27FC236}">
                <a16:creationId xmlns:a16="http://schemas.microsoft.com/office/drawing/2014/main" id="{C5272226-F002-B5C8-7D0A-A38DACA87A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54124-8CDD-7BFF-D0AD-A2170C43F4C4}"/>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164537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94E2-A243-9A7A-AC66-3A62949BCC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702E27-9B65-5CF1-7BA9-20E3FB7CF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046ED5-BDB4-4512-52A3-5B90E1632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A38C31-99E7-585B-AC03-A74DB92078B8}"/>
              </a:ext>
            </a:extLst>
          </p:cNvPr>
          <p:cNvSpPr>
            <a:spLocks noGrp="1"/>
          </p:cNvSpPr>
          <p:nvPr>
            <p:ph type="dt" sz="half" idx="10"/>
          </p:nvPr>
        </p:nvSpPr>
        <p:spPr/>
        <p:txBody>
          <a:bodyPr/>
          <a:lstStyle/>
          <a:p>
            <a:fld id="{746FE52B-7DF5-4206-9170-0C2AAC51FA48}" type="datetimeFigureOut">
              <a:rPr lang="en-US" smtClean="0"/>
              <a:t>2/6/2023</a:t>
            </a:fld>
            <a:endParaRPr lang="en-US"/>
          </a:p>
        </p:txBody>
      </p:sp>
      <p:sp>
        <p:nvSpPr>
          <p:cNvPr id="6" name="Footer Placeholder 5">
            <a:extLst>
              <a:ext uri="{FF2B5EF4-FFF2-40B4-BE49-F238E27FC236}">
                <a16:creationId xmlns:a16="http://schemas.microsoft.com/office/drawing/2014/main" id="{C0D9201A-D6F8-BE78-38A3-6304006E5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E298FA-8F45-C0D7-9546-8D8216DE91A0}"/>
              </a:ext>
            </a:extLst>
          </p:cNvPr>
          <p:cNvSpPr>
            <a:spLocks noGrp="1"/>
          </p:cNvSpPr>
          <p:nvPr>
            <p:ph type="sldNum" sz="quarter" idx="12"/>
          </p:nvPr>
        </p:nvSpPr>
        <p:spPr/>
        <p:txBody>
          <a:bodyPr/>
          <a:lstStyle/>
          <a:p>
            <a:fld id="{861C36CA-AC6B-4E60-A09B-0E3F411B87EA}" type="slidenum">
              <a:rPr lang="en-US" smtClean="0"/>
              <a:t>‹#›</a:t>
            </a:fld>
            <a:endParaRPr lang="en-US"/>
          </a:p>
        </p:txBody>
      </p:sp>
    </p:spTree>
    <p:extLst>
      <p:ext uri="{BB962C8B-B14F-4D97-AF65-F5344CB8AC3E}">
        <p14:creationId xmlns:p14="http://schemas.microsoft.com/office/powerpoint/2010/main" val="263227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EF09FA-DFD0-4377-8722-365BFD2A5D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522D94-5FEE-8049-F971-1980B8B7F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699B8-93D0-6F9E-788D-FCD3D5189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FE52B-7DF5-4206-9170-0C2AAC51FA48}" type="datetimeFigureOut">
              <a:rPr lang="en-US" smtClean="0"/>
              <a:t>2/6/2023</a:t>
            </a:fld>
            <a:endParaRPr lang="en-US"/>
          </a:p>
        </p:txBody>
      </p:sp>
      <p:sp>
        <p:nvSpPr>
          <p:cNvPr id="5" name="Footer Placeholder 4">
            <a:extLst>
              <a:ext uri="{FF2B5EF4-FFF2-40B4-BE49-F238E27FC236}">
                <a16:creationId xmlns:a16="http://schemas.microsoft.com/office/drawing/2014/main" id="{58298DC7-F6D5-E796-81A4-7CC2F1891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66D257-F8F5-2C34-22B2-873000A2B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C36CA-AC6B-4E60-A09B-0E3F411B87EA}" type="slidenum">
              <a:rPr lang="en-US" smtClean="0"/>
              <a:t>‹#›</a:t>
            </a:fld>
            <a:endParaRPr lang="en-US"/>
          </a:p>
        </p:txBody>
      </p:sp>
    </p:spTree>
    <p:extLst>
      <p:ext uri="{BB962C8B-B14F-4D97-AF65-F5344CB8AC3E}">
        <p14:creationId xmlns:p14="http://schemas.microsoft.com/office/powerpoint/2010/main" val="2998736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customXml" Target="../ink/ink5.xml"/><Relationship Id="rId3" Type="http://schemas.openxmlformats.org/officeDocument/2006/relationships/slideLayout" Target="../slideLayouts/slideLayout7.xml"/><Relationship Id="rId7" Type="http://schemas.openxmlformats.org/officeDocument/2006/relationships/customXml" Target="../ink/ink2.xml"/><Relationship Id="rId12" Type="http://schemas.openxmlformats.org/officeDocument/2006/relationships/image" Target="../media/image2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1.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customXml" Target="../ink/ink3.xml"/><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Rectangle 8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Rectangle 9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94" name="Freeform: Shape 9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a:extLst>
              <a:ext uri="{FF2B5EF4-FFF2-40B4-BE49-F238E27FC236}">
                <a16:creationId xmlns:a16="http://schemas.microsoft.com/office/drawing/2014/main" id="{EDEFF1E1-E141-A549-ED20-9927C87772C2}"/>
              </a:ext>
            </a:extLst>
          </p:cNvPr>
          <p:cNvSpPr>
            <a:spLocks noGrp="1"/>
          </p:cNvSpPr>
          <p:nvPr>
            <p:ph type="subTitle" idx="1"/>
          </p:nvPr>
        </p:nvSpPr>
        <p:spPr>
          <a:xfrm>
            <a:off x="4439633" y="4518923"/>
            <a:ext cx="3312734" cy="1141851"/>
          </a:xfrm>
          <a:noFill/>
        </p:spPr>
        <p:txBody>
          <a:bodyPr>
            <a:normAutofit/>
          </a:bodyPr>
          <a:lstStyle/>
          <a:p>
            <a:r>
              <a:rPr kumimoji="0" lang="en-US" altLang="en-US" sz="2000" b="1" i="0" u="none" strike="noStrike" cap="none" normalizeH="0" baseline="0">
                <a:ln>
                  <a:noFill/>
                </a:ln>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Accident/Event- Serious Fatal Log- NOK -Inspection</a:t>
            </a:r>
            <a:endParaRPr kumimoji="0" lang="en-US" altLang="en-US" sz="2000" b="0" i="0" u="none" strike="noStrike" cap="none" normalizeH="0" baseline="0">
              <a:ln>
                <a:noFill/>
              </a:ln>
              <a:solidFill>
                <a:srgbClr val="080808"/>
              </a:solidFill>
              <a:effectLst/>
            </a:endParaRPr>
          </a:p>
          <a:p>
            <a:endParaRPr lang="en-US" sz="2000">
              <a:solidFill>
                <a:srgbClr val="080808"/>
              </a:solidFill>
            </a:endParaRPr>
          </a:p>
        </p:txBody>
      </p:sp>
      <p:sp>
        <p:nvSpPr>
          <p:cNvPr id="2" name="Title 1">
            <a:extLst>
              <a:ext uri="{FF2B5EF4-FFF2-40B4-BE49-F238E27FC236}">
                <a16:creationId xmlns:a16="http://schemas.microsoft.com/office/drawing/2014/main" id="{2ED2EEF4-B2CE-9DE7-3152-23D54718A097}"/>
              </a:ext>
            </a:extLst>
          </p:cNvPr>
          <p:cNvSpPr>
            <a:spLocks noGrp="1"/>
          </p:cNvSpPr>
          <p:nvPr>
            <p:ph type="ctrTitle"/>
          </p:nvPr>
        </p:nvSpPr>
        <p:spPr>
          <a:xfrm>
            <a:off x="3204642" y="2353641"/>
            <a:ext cx="5782716" cy="2150719"/>
          </a:xfrm>
          <a:noFill/>
        </p:spPr>
        <p:txBody>
          <a:bodyPr anchor="ctr">
            <a:normAutofit/>
          </a:bodyPr>
          <a:lstStyle/>
          <a:p>
            <a:r>
              <a:rPr lang="en-US" sz="3600">
                <a:solidFill>
                  <a:srgbClr val="080808"/>
                </a:solidFill>
              </a:rPr>
              <a:t>Working in the OSHA Express </a:t>
            </a:r>
            <a:br>
              <a:rPr lang="en-US" sz="3600">
                <a:solidFill>
                  <a:srgbClr val="080808"/>
                </a:solidFill>
              </a:rPr>
            </a:br>
            <a:r>
              <a:rPr lang="en-US" sz="3600">
                <a:solidFill>
                  <a:srgbClr val="080808"/>
                </a:solidFill>
              </a:rPr>
              <a:t>Fatality Inspections/Investigations</a:t>
            </a:r>
            <a:br>
              <a:rPr lang="en-US" sz="3600">
                <a:solidFill>
                  <a:srgbClr val="080808"/>
                </a:solidFill>
              </a:rPr>
            </a:br>
            <a:endParaRPr lang="en-US" sz="3600">
              <a:solidFill>
                <a:srgbClr val="080808"/>
              </a:solidFill>
            </a:endParaRPr>
          </a:p>
        </p:txBody>
      </p:sp>
      <p:sp>
        <p:nvSpPr>
          <p:cNvPr id="98" name="Freeform: Shape 9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Rectangle 9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Audio 26">
            <a:hlinkClick r:id="" action="ppaction://media"/>
            <a:extLst>
              <a:ext uri="{FF2B5EF4-FFF2-40B4-BE49-F238E27FC236}">
                <a16:creationId xmlns:a16="http://schemas.microsoft.com/office/drawing/2014/main" id="{B826BC65-FCA4-3D51-9108-47CE7BE9C7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72912484"/>
      </p:ext>
    </p:extLst>
  </p:cSld>
  <p:clrMapOvr>
    <a:masterClrMapping/>
  </p:clrMapOvr>
  <mc:AlternateContent xmlns:mc="http://schemas.openxmlformats.org/markup-compatibility/2006" xmlns:p14="http://schemas.microsoft.com/office/powerpoint/2010/main">
    <mc:Choice Requires="p14">
      <p:transition spd="slow" p14:dur="2000" advTm="23943"/>
    </mc:Choice>
    <mc:Fallback xmlns="">
      <p:transition spd="slow" advTm="2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87A507-06AC-7F0B-FC90-6B6ED2ED45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302" y="3009840"/>
            <a:ext cx="5176946" cy="3545912"/>
          </a:xfrm>
          <a:prstGeom prst="rect">
            <a:avLst/>
          </a:prstGeom>
        </p:spPr>
      </p:pic>
      <p:pic>
        <p:nvPicPr>
          <p:cNvPr id="7" name="Picture 6">
            <a:extLst>
              <a:ext uri="{FF2B5EF4-FFF2-40B4-BE49-F238E27FC236}">
                <a16:creationId xmlns:a16="http://schemas.microsoft.com/office/drawing/2014/main" id="{79C12101-837D-A7AE-2BB2-759929A152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20512" y="3009840"/>
            <a:ext cx="6106621" cy="3545912"/>
          </a:xfrm>
          <a:prstGeom prst="rect">
            <a:avLst/>
          </a:prstGeom>
        </p:spPr>
      </p:pic>
      <p:pic>
        <p:nvPicPr>
          <p:cNvPr id="9" name="Picture 8">
            <a:extLst>
              <a:ext uri="{FF2B5EF4-FFF2-40B4-BE49-F238E27FC236}">
                <a16:creationId xmlns:a16="http://schemas.microsoft.com/office/drawing/2014/main" id="{3FF0A70C-0276-5767-0A02-5F55E361F609}"/>
              </a:ext>
            </a:extLst>
          </p:cNvPr>
          <p:cNvPicPr>
            <a:picLocks noChangeAspect="1"/>
          </p:cNvPicPr>
          <p:nvPr/>
        </p:nvPicPr>
        <p:blipFill>
          <a:blip r:embed="rId6"/>
          <a:stretch>
            <a:fillRect/>
          </a:stretch>
        </p:blipFill>
        <p:spPr>
          <a:xfrm>
            <a:off x="1690901" y="302247"/>
            <a:ext cx="7859222" cy="838317"/>
          </a:xfrm>
          <a:prstGeom prst="rect">
            <a:avLst/>
          </a:prstGeom>
        </p:spPr>
      </p:pic>
      <p:sp>
        <p:nvSpPr>
          <p:cNvPr id="10" name="TextBox 9">
            <a:extLst>
              <a:ext uri="{FF2B5EF4-FFF2-40B4-BE49-F238E27FC236}">
                <a16:creationId xmlns:a16="http://schemas.microsoft.com/office/drawing/2014/main" id="{98DDC3D2-8181-B48B-A418-4E0845F0FDC9}"/>
              </a:ext>
            </a:extLst>
          </p:cNvPr>
          <p:cNvSpPr txBox="1"/>
          <p:nvPr/>
        </p:nvSpPr>
        <p:spPr>
          <a:xfrm>
            <a:off x="1856232" y="1545336"/>
            <a:ext cx="7964424" cy="646331"/>
          </a:xfrm>
          <a:prstGeom prst="rect">
            <a:avLst/>
          </a:prstGeom>
          <a:noFill/>
        </p:spPr>
        <p:txBody>
          <a:bodyPr wrap="square" rtlCol="0">
            <a:spAutoFit/>
          </a:bodyPr>
          <a:lstStyle/>
          <a:p>
            <a:r>
              <a:rPr lang="en-US" sz="1200" dirty="0"/>
              <a:t>To process a letter in the OE you will go to the OE Desktop Icon                      and click on the mail/hand icon. This will open the create document function of the letter in the OE. You will use the drop down selection to chose Fatality/Accident Letters and chose the appropriate one.  Once you have chosen the letter  you will the click on EDIT. </a:t>
            </a:r>
          </a:p>
        </p:txBody>
      </p:sp>
      <p:pic>
        <p:nvPicPr>
          <p:cNvPr id="12" name="Picture 11">
            <a:extLst>
              <a:ext uri="{FF2B5EF4-FFF2-40B4-BE49-F238E27FC236}">
                <a16:creationId xmlns:a16="http://schemas.microsoft.com/office/drawing/2014/main" id="{432D004B-6240-F07D-5C3F-6920FFF0BA23}"/>
              </a:ext>
            </a:extLst>
          </p:cNvPr>
          <p:cNvPicPr>
            <a:picLocks noChangeAspect="1"/>
          </p:cNvPicPr>
          <p:nvPr/>
        </p:nvPicPr>
        <p:blipFill>
          <a:blip r:embed="rId7"/>
          <a:stretch>
            <a:fillRect/>
          </a:stretch>
        </p:blipFill>
        <p:spPr>
          <a:xfrm>
            <a:off x="5970426" y="1326230"/>
            <a:ext cx="485843" cy="438211"/>
          </a:xfrm>
          <a:prstGeom prst="rect">
            <a:avLst/>
          </a:prstGeom>
        </p:spPr>
      </p:pic>
      <p:pic>
        <p:nvPicPr>
          <p:cNvPr id="11" name="Audio 10">
            <a:hlinkClick r:id="" action="ppaction://media"/>
            <a:extLst>
              <a:ext uri="{FF2B5EF4-FFF2-40B4-BE49-F238E27FC236}">
                <a16:creationId xmlns:a16="http://schemas.microsoft.com/office/drawing/2014/main" id="{CD90C8DB-4880-6F42-671C-27A7B206A1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53974377"/>
      </p:ext>
    </p:extLst>
  </p:cSld>
  <p:clrMapOvr>
    <a:masterClrMapping/>
  </p:clrMapOvr>
  <mc:AlternateContent xmlns:mc="http://schemas.openxmlformats.org/markup-compatibility/2006" xmlns:p14="http://schemas.microsoft.com/office/powerpoint/2010/main">
    <mc:Choice Requires="p14">
      <p:transition spd="slow" p14:dur="2000" advTm="58410"/>
    </mc:Choice>
    <mc:Fallback xmlns="">
      <p:transition spd="slow" advTm="58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34178" x="2703513" y="15875"/>
          <p14:tracePt t="34186" x="2662238" y="74613"/>
          <p14:tracePt t="34193" x="2628900" y="141288"/>
          <p14:tracePt t="34202" x="2571750" y="257175"/>
          <p14:tracePt t="34209" x="2513013" y="381000"/>
          <p14:tracePt t="34217" x="2497138" y="473075"/>
          <p14:tracePt t="34225" x="2430463" y="638175"/>
          <p14:tracePt t="34233" x="2397125" y="720725"/>
          <p14:tracePt t="34239" x="2363788" y="846138"/>
          <p14:tracePt t="34247" x="2297113" y="1036638"/>
          <p14:tracePt t="34255" x="2273300" y="1144588"/>
          <p14:tracePt t="34263" x="2247900" y="1235075"/>
          <p14:tracePt t="34272" x="2214563" y="1343025"/>
          <p14:tracePt t="34279" x="2206625" y="1435100"/>
          <p14:tracePt t="34287" x="2206625" y="1458913"/>
          <p14:tracePt t="34293" x="2206625" y="1517650"/>
          <p14:tracePt t="34301" x="2197100" y="1576388"/>
          <p14:tracePt t="34310" x="2189163" y="1658938"/>
          <p14:tracePt t="34317" x="2181225" y="1682750"/>
          <p14:tracePt t="34325" x="2155825" y="1741488"/>
          <p14:tracePt t="34333" x="2147888" y="1808163"/>
          <p14:tracePt t="34341" x="2132013" y="1865313"/>
          <p14:tracePt t="34349" x="2114550" y="1906588"/>
          <p14:tracePt t="34355" x="2090738" y="1957388"/>
          <p14:tracePt t="34363" x="2081213" y="1990725"/>
          <p14:tracePt t="34372" x="2065338" y="2073275"/>
          <p14:tracePt t="34379" x="2032000" y="2173288"/>
          <p14:tracePt t="34387" x="2024063" y="2263775"/>
          <p14:tracePt t="34395" x="1965325" y="2420938"/>
          <p14:tracePt t="34403" x="1949450" y="2495550"/>
          <p14:tracePt t="34409" x="1924050" y="2570163"/>
          <p14:tracePt t="34417" x="1882775" y="2695575"/>
          <p14:tracePt t="34425" x="1849438" y="2770188"/>
          <p14:tracePt t="34433" x="1816100" y="2827338"/>
          <p14:tracePt t="34441" x="1790700" y="2878138"/>
          <p14:tracePt t="34449" x="1774825" y="2901950"/>
          <p14:tracePt t="34457" x="1758950" y="2935288"/>
          <p14:tracePt t="34465" x="1749425" y="2968625"/>
          <p14:tracePt t="34473" x="1733550" y="3017838"/>
          <p14:tracePt t="34479" x="1716088" y="3051175"/>
          <p14:tracePt t="34487" x="1692275" y="3092450"/>
          <p14:tracePt t="34495" x="1692275" y="3117850"/>
          <p14:tracePt t="34503" x="1666875" y="3192463"/>
          <p14:tracePt t="34511" x="1641475" y="3267075"/>
          <p14:tracePt t="34519" x="1633538" y="3316288"/>
          <p14:tracePt t="34525" x="1609725" y="3382963"/>
          <p14:tracePt t="34533" x="1584325" y="3457575"/>
          <p14:tracePt t="34541" x="1566863" y="3532188"/>
          <p14:tracePt t="34549" x="1535113" y="3590925"/>
          <p14:tracePt t="34557" x="1509713" y="3665538"/>
          <p14:tracePt t="34565" x="1484313" y="3732213"/>
          <p14:tracePt t="34573" x="1450975" y="3773488"/>
          <p14:tracePt t="34581" x="1427163" y="3822700"/>
          <p14:tracePt t="34589" x="1393825" y="3863975"/>
          <p14:tracePt t="34595" x="1368425" y="3897313"/>
          <p14:tracePt t="34603" x="1301750" y="3971925"/>
          <p14:tracePt t="34611" x="1285875" y="4005263"/>
          <p14:tracePt t="34619" x="1219200" y="4097338"/>
          <p14:tracePt t="34627" x="1177925" y="4171950"/>
          <p14:tracePt t="34635" x="1128713" y="4270375"/>
          <p14:tracePt t="34641" x="1111250" y="4295775"/>
          <p14:tracePt t="34649" x="1085850" y="4378325"/>
          <p14:tracePt t="34657" x="1069975" y="4411663"/>
          <p14:tracePt t="34665" x="1062038" y="4445000"/>
          <p14:tracePt t="34673" x="1054100" y="4460875"/>
          <p14:tracePt t="34681" x="1054100" y="4470400"/>
          <p14:tracePt t="34689" x="1054100" y="4478338"/>
          <p14:tracePt t="34697" x="1054100" y="4502150"/>
          <p14:tracePt t="34703" x="1054100" y="4519613"/>
          <p14:tracePt t="34711" x="1044575" y="4535488"/>
          <p14:tracePt t="34720" x="1036638" y="4552950"/>
          <p14:tracePt t="34727" x="1028700" y="4586288"/>
          <p14:tracePt t="34735" x="1011238" y="4610100"/>
          <p14:tracePt t="34743" x="995363" y="4651375"/>
          <p14:tracePt t="34751" x="977900" y="4684713"/>
          <p14:tracePt t="34759" x="954088" y="4727575"/>
          <p14:tracePt t="34765" x="936625" y="4743450"/>
          <p14:tracePt t="34773" x="920750" y="4776788"/>
          <p14:tracePt t="34781" x="903288" y="4826000"/>
          <p14:tracePt t="34789" x="895350" y="4833938"/>
          <p14:tracePt t="34797" x="887413" y="4851400"/>
          <p14:tracePt t="34805" x="879475" y="4884738"/>
          <p14:tracePt t="34813" x="871538" y="4918075"/>
          <p14:tracePt t="34819" x="871538" y="4926013"/>
          <p14:tracePt t="34827" x="862013" y="4959350"/>
          <p14:tracePt t="34836" x="862013" y="4992688"/>
          <p14:tracePt t="34843" x="862013" y="5033963"/>
          <p14:tracePt t="34851" x="862013" y="5075238"/>
          <p14:tracePt t="34859" x="862013" y="5116513"/>
          <p14:tracePt t="34867" x="862013" y="5132388"/>
          <p14:tracePt t="34875" x="862013" y="5165725"/>
          <p14:tracePt t="34881" x="862013" y="5183188"/>
          <p14:tracePt t="34889" x="871538" y="5199063"/>
          <p14:tracePt t="34897" x="871538" y="5207000"/>
          <p14:tracePt t="34905" x="871538" y="5216525"/>
          <p14:tracePt t="34913" x="871538" y="5224463"/>
          <p14:tracePt t="34927" x="871538" y="5240338"/>
          <p14:tracePt t="34951" x="871538" y="5249863"/>
          <p14:tracePt t="34960" x="871538" y="5257800"/>
          <p14:tracePt t="34967" x="871538" y="5265738"/>
          <p14:tracePt t="34976" x="871538" y="5273675"/>
          <p14:tracePt t="34984" x="871538" y="5281613"/>
          <p14:tracePt t="35005" x="871538" y="5291138"/>
          <p14:tracePt t="35013" x="871538" y="5299075"/>
          <p14:tracePt t="35060" x="871538" y="5307013"/>
          <p14:tracePt t="35068" x="871538" y="5314950"/>
          <p14:tracePt t="35076" x="871538" y="5324475"/>
          <p14:tracePt t="35084" x="871538" y="5332413"/>
          <p14:tracePt t="35773" x="879475" y="5332413"/>
          <p14:tracePt t="38597" x="879475" y="5299075"/>
          <p14:tracePt t="38608" x="871538" y="5265738"/>
          <p14:tracePt t="38614" x="862013" y="5240338"/>
          <p14:tracePt t="38620" x="862013" y="5207000"/>
          <p14:tracePt t="38627" x="854075" y="5175250"/>
          <p14:tracePt t="38635" x="854075" y="5141913"/>
          <p14:tracePt t="38641" x="854075" y="5124450"/>
          <p14:tracePt t="38649" x="854075" y="5091113"/>
          <p14:tracePt t="38657" x="854075" y="5057775"/>
          <p14:tracePt t="38665" x="854075" y="5033963"/>
          <p14:tracePt t="38673" x="854075" y="5026025"/>
          <p14:tracePt t="38681" x="862013" y="5008563"/>
          <p14:tracePt t="38689" x="871538" y="4992688"/>
          <p14:tracePt t="38697" x="871538" y="4983163"/>
          <p14:tracePt t="38711" x="871538" y="4975225"/>
          <p14:tracePt t="38719" x="879475" y="4967288"/>
          <p14:tracePt t="38743" x="879475" y="4959350"/>
          <p14:tracePt t="38759" x="887413" y="4951413"/>
          <p14:tracePt t="38767" x="895350" y="4951413"/>
          <p14:tracePt t="38773" x="895350" y="4941888"/>
          <p14:tracePt t="38781" x="903288" y="4926013"/>
          <p14:tracePt t="38789" x="920750" y="4908550"/>
          <p14:tracePt t="38797" x="936625" y="4900613"/>
          <p14:tracePt t="38805" x="962025" y="4884738"/>
          <p14:tracePt t="38813" x="995363" y="4867275"/>
          <p14:tracePt t="38821" x="1003300" y="4851400"/>
          <p14:tracePt t="38827" x="1036638" y="4843463"/>
          <p14:tracePt t="38835" x="1069975" y="4826000"/>
          <p14:tracePt t="38843" x="1095375" y="4818063"/>
          <p14:tracePt t="38851" x="1119188" y="4802188"/>
          <p14:tracePt t="38859" x="1144588" y="4802188"/>
          <p14:tracePt t="38867" x="1152525" y="4792663"/>
          <p14:tracePt t="38875" x="1177925" y="4784725"/>
          <p14:tracePt t="38881" x="1193800" y="4784725"/>
          <p14:tracePt t="38889" x="1211263" y="4784725"/>
          <p14:tracePt t="38905" x="1260475" y="4784725"/>
          <p14:tracePt t="38913" x="1268413" y="4776788"/>
          <p14:tracePt t="38922" x="1293813" y="4776788"/>
          <p14:tracePt t="38929" x="1319213" y="4768850"/>
          <p14:tracePt t="38938" x="1335088" y="4768850"/>
          <p14:tracePt t="38943" x="1360488" y="4768850"/>
          <p14:tracePt t="38951" x="1384300" y="4759325"/>
          <p14:tracePt t="38959" x="1393825" y="4759325"/>
          <p14:tracePt t="38967" x="1427163" y="4751388"/>
          <p14:tracePt t="38975" x="1476375" y="4743450"/>
          <p14:tracePt t="38983" x="1525588" y="4743450"/>
          <p14:tracePt t="38991" x="1543050" y="4735513"/>
          <p14:tracePt t="38997" x="1576388" y="4735513"/>
          <p14:tracePt t="39005" x="1609725" y="4727575"/>
          <p14:tracePt t="39013" x="1641475" y="4727575"/>
          <p14:tracePt t="39021" x="1658938" y="4727575"/>
          <p14:tracePt t="39029" x="1674813" y="4727575"/>
          <p14:tracePt t="39045" x="1684338" y="4727575"/>
          <p14:tracePt t="39053" x="1692275" y="4727575"/>
          <p14:tracePt t="39075" x="1700213" y="4727575"/>
          <p14:tracePt t="39107" x="1708150" y="4727575"/>
          <p14:tracePt t="39113" x="1716088" y="4727575"/>
          <p14:tracePt t="39121" x="1725613" y="4727575"/>
          <p14:tracePt t="39129" x="1741488" y="4727575"/>
          <p14:tracePt t="39138" x="1766888" y="4727575"/>
          <p14:tracePt t="39145" x="1774825" y="4727575"/>
          <p14:tracePt t="39153" x="1808163" y="4727575"/>
          <p14:tracePt t="39161" x="1833563" y="4727575"/>
          <p14:tracePt t="39169" x="1882775" y="4727575"/>
          <p14:tracePt t="39175" x="1890713" y="4727575"/>
          <p14:tracePt t="39183" x="1924050" y="4727575"/>
          <p14:tracePt t="39191" x="1982788" y="4727575"/>
          <p14:tracePt t="39199" x="2006600" y="4727575"/>
          <p14:tracePt t="39207" x="2024063" y="4727575"/>
          <p14:tracePt t="39215" x="2065338" y="4727575"/>
          <p14:tracePt t="39223" x="2090738" y="4727575"/>
          <p14:tracePt t="39231" x="2106613" y="4727575"/>
          <p14:tracePt t="39238" x="2132013" y="4727575"/>
          <p14:tracePt t="39245" x="2139950" y="4727575"/>
          <p14:tracePt t="39253" x="2147888" y="4727575"/>
          <p14:tracePt t="39261" x="2165350" y="4727575"/>
          <p14:tracePt t="39285" x="2173288" y="4727575"/>
          <p14:tracePt t="39299" x="2181225" y="4727575"/>
          <p14:tracePt t="39331" x="2181225" y="4718050"/>
          <p14:tracePt t="39339" x="2189163" y="4718050"/>
          <p14:tracePt t="39369" x="2206625" y="4718050"/>
          <p14:tracePt t="39385" x="2214563" y="4718050"/>
          <p14:tracePt t="39393" x="2230438" y="4718050"/>
          <p14:tracePt t="39409" x="2247900" y="4718050"/>
          <p14:tracePt t="39415" x="2263775" y="4718050"/>
          <p14:tracePt t="39423" x="2273300" y="4718050"/>
          <p14:tracePt t="39431" x="2281238" y="4718050"/>
          <p14:tracePt t="39439" x="2289175" y="4718050"/>
          <p14:tracePt t="39447" x="2305050" y="4718050"/>
          <p14:tracePt t="39455" x="2314575" y="4718050"/>
          <p14:tracePt t="39463" x="2322513" y="4718050"/>
          <p14:tracePt t="39470" x="2330450" y="4718050"/>
          <p14:tracePt t="39477" x="2338388" y="4718050"/>
          <p14:tracePt t="39485" x="2347913" y="4718050"/>
          <p14:tracePt t="39493" x="2355850" y="4718050"/>
          <p14:tracePt t="39501" x="2363788" y="4718050"/>
          <p14:tracePt t="39509" x="2371725" y="4710113"/>
          <p14:tracePt t="39517" x="2389188" y="4710113"/>
          <p14:tracePt t="39539" x="2405063" y="4710113"/>
          <p14:tracePt t="39555" x="2422525" y="4710113"/>
          <p14:tracePt t="39563" x="2438400" y="4710113"/>
          <p14:tracePt t="39579" x="2463800" y="4710113"/>
          <p14:tracePt t="39585" x="2471738" y="4710113"/>
          <p14:tracePt t="39593" x="2487613" y="4710113"/>
          <p14:tracePt t="39601" x="2513013" y="4710113"/>
          <p14:tracePt t="39609" x="2520950" y="4710113"/>
          <p14:tracePt t="39617" x="2546350" y="4710113"/>
          <p14:tracePt t="39625" x="2571750" y="4710113"/>
          <p14:tracePt t="39633" x="2579688" y="4710113"/>
          <p14:tracePt t="39639" x="2595563" y="4710113"/>
          <p14:tracePt t="39647" x="2613025" y="4710113"/>
          <p14:tracePt t="39655" x="2636838" y="4710113"/>
          <p14:tracePt t="39663" x="2662238" y="4710113"/>
          <p14:tracePt t="39671" x="2670175" y="4710113"/>
          <p14:tracePt t="39679" x="2679700" y="4710113"/>
          <p14:tracePt t="39695" x="2687638" y="4710113"/>
          <p14:tracePt t="45051" x="2654300" y="4718050"/>
          <p14:tracePt t="45057" x="2646363" y="4718050"/>
          <p14:tracePt t="45065" x="2628900" y="4718050"/>
          <p14:tracePt t="45071" x="2620963" y="4718050"/>
          <p14:tracePt t="45392" x="2613025" y="4718050"/>
          <p14:tracePt t="45399" x="2603500" y="4718050"/>
          <p14:tracePt t="45413" x="2595563" y="4727575"/>
          <p14:tracePt t="45435" x="2587625" y="4735513"/>
          <p14:tracePt t="45443" x="2571750" y="4751388"/>
          <p14:tracePt t="45451" x="2554288" y="4768850"/>
          <p14:tracePt t="45459" x="2528888" y="4792663"/>
          <p14:tracePt t="45467" x="2479675" y="4818063"/>
          <p14:tracePt t="45475" x="2446338" y="4843463"/>
          <p14:tracePt t="45481" x="2405063" y="4867275"/>
          <p14:tracePt t="45489" x="2355850" y="4908550"/>
          <p14:tracePt t="45497" x="2330450" y="4941888"/>
          <p14:tracePt t="45505" x="2305050" y="4983163"/>
          <p14:tracePt t="45513" x="2289175" y="5000625"/>
          <p14:tracePt t="45520" x="2273300" y="5026025"/>
          <p14:tracePt t="45529" x="2263775" y="5041900"/>
          <p14:tracePt t="45537" x="2255838" y="5067300"/>
          <p14:tracePt t="45545" x="2255838" y="5091113"/>
          <p14:tracePt t="45551" x="2255838" y="5116513"/>
          <p14:tracePt t="45559" x="2255838" y="5141913"/>
          <p14:tracePt t="45575" x="2255838" y="5165725"/>
          <p14:tracePt t="45583" x="2255838" y="5175250"/>
          <p14:tracePt t="45591" x="2255838" y="5191125"/>
          <p14:tracePt t="45597" x="2255838" y="5216525"/>
          <p14:tracePt t="45605" x="2263775" y="5224463"/>
          <p14:tracePt t="45613" x="2281238" y="5240338"/>
          <p14:tracePt t="45621" x="2305050" y="5265738"/>
          <p14:tracePt t="45629" x="2330450" y="5281613"/>
          <p14:tracePt t="45637" x="2363788" y="5307013"/>
          <p14:tracePt t="45645" x="2397125" y="5324475"/>
          <p14:tracePt t="45654" x="2454275" y="5357813"/>
          <p14:tracePt t="45661" x="2528888" y="5373688"/>
          <p14:tracePt t="45667" x="2628900" y="5399088"/>
          <p14:tracePt t="45675" x="2703513" y="5414963"/>
          <p14:tracePt t="45683" x="2828925" y="5432425"/>
          <p14:tracePt t="45691" x="2960688" y="5456238"/>
          <p14:tracePt t="45699" x="3060700" y="5464175"/>
          <p14:tracePt t="45707" x="3135313" y="5464175"/>
          <p14:tracePt t="45713" x="3243263" y="5489575"/>
          <p14:tracePt t="45720" x="3317875" y="5489575"/>
          <p14:tracePt t="45729" x="3359150" y="5497513"/>
          <p14:tracePt t="45737" x="3384550" y="5507038"/>
          <p14:tracePt t="45745" x="3392488" y="5507038"/>
          <p14:tracePt t="45754" x="3408363" y="5507038"/>
          <p14:tracePt t="45761" x="3416300" y="5507038"/>
          <p14:tracePt t="45807" x="3441700" y="5507038"/>
          <p14:tracePt t="45815" x="3467100" y="5507038"/>
          <p14:tracePt t="45823" x="3482975" y="5507038"/>
          <p14:tracePt t="45829" x="3541713" y="5507038"/>
          <p14:tracePt t="45837" x="3590925" y="5507038"/>
          <p14:tracePt t="45845" x="3690938" y="5507038"/>
          <p14:tracePt t="45854" x="3790950" y="5507038"/>
          <p14:tracePt t="45861" x="3840163" y="5507038"/>
          <p14:tracePt t="45869" x="3898900" y="5507038"/>
          <p14:tracePt t="45877" x="3973513" y="5507038"/>
          <p14:tracePt t="45885" x="4022725" y="5507038"/>
          <p14:tracePt t="45893" x="4056063" y="5507038"/>
          <p14:tracePt t="45899" x="4079875" y="5507038"/>
          <p14:tracePt t="45915" x="4089400" y="5507038"/>
          <p14:tracePt t="45931" x="4097338" y="5507038"/>
          <p14:tracePt t="45947" x="4105275" y="5497513"/>
          <p14:tracePt t="45961" x="4113213" y="5497513"/>
          <p14:tracePt t="45969" x="4130675" y="5489575"/>
          <p14:tracePt t="45977" x="4138613" y="5481638"/>
          <p14:tracePt t="45985" x="4164013" y="5473700"/>
          <p14:tracePt t="45993" x="4187825" y="5473700"/>
          <p14:tracePt t="46001" x="4205288" y="5464175"/>
          <p14:tracePt t="46009" x="4238625" y="5456238"/>
          <p14:tracePt t="46015" x="4254500" y="5448300"/>
          <p14:tracePt t="46023" x="4287838" y="5440363"/>
          <p14:tracePt t="46031" x="4321175" y="5432425"/>
          <p14:tracePt t="46039" x="4354513" y="5422900"/>
          <p14:tracePt t="46047" x="4370388" y="5414963"/>
          <p14:tracePt t="46055" x="4403725" y="5407025"/>
          <p14:tracePt t="46061" x="4437063" y="5407025"/>
          <p14:tracePt t="46069" x="4462463" y="5399088"/>
          <p14:tracePt t="46077" x="4478338" y="5399088"/>
          <p14:tracePt t="46085" x="4503738" y="5389563"/>
          <p14:tracePt t="46093" x="4529138" y="5381625"/>
          <p14:tracePt t="46101" x="4552950" y="5381625"/>
          <p14:tracePt t="46109" x="4578350" y="5373688"/>
          <p14:tracePt t="46117" x="4611688" y="5365750"/>
          <p14:tracePt t="46125" x="4660900" y="5357813"/>
          <p14:tracePt t="46131" x="4678363" y="5357813"/>
          <p14:tracePt t="46139" x="4727575" y="5348288"/>
          <p14:tracePt t="46147" x="4794250" y="5340350"/>
          <p14:tracePt t="46155" x="4810125" y="5332413"/>
          <p14:tracePt t="46163" x="4851400" y="5324475"/>
          <p14:tracePt t="46171" x="4876800" y="5324475"/>
          <p14:tracePt t="46177" x="4892675" y="5314950"/>
          <p14:tracePt t="46185" x="4910138" y="5307013"/>
          <p14:tracePt t="46193" x="4926013" y="5307013"/>
          <p14:tracePt t="46209" x="4926013" y="5299075"/>
          <p14:tracePt t="46233" x="4926013" y="5291138"/>
          <p14:tracePt t="46241" x="4935538" y="5291138"/>
          <p14:tracePt t="46263" x="4935538" y="5281613"/>
          <p14:tracePt t="46271" x="4943475" y="5273675"/>
          <p14:tracePt t="46288" x="4943475" y="5265738"/>
          <p14:tracePt t="46295" x="4943475" y="5257800"/>
          <p14:tracePt t="46304" x="4943475" y="5249863"/>
          <p14:tracePt t="46341" x="4935538" y="5249863"/>
          <p14:tracePt t="46357" x="4918075" y="5249863"/>
          <p14:tracePt t="46363" x="4910138" y="5249863"/>
          <p14:tracePt t="46379" x="4902200" y="5249863"/>
          <p14:tracePt t="46388" x="4892675" y="5249863"/>
          <p14:tracePt t="46395" x="4884738" y="5249863"/>
          <p14:tracePt t="46404" x="4876800" y="5240338"/>
          <p14:tracePt t="46411" x="4868863" y="5240338"/>
          <p14:tracePt t="46433" x="4860925" y="5240338"/>
          <p14:tracePt t="46441" x="4860925" y="5232400"/>
          <p14:tracePt t="46449" x="4851400" y="5232400"/>
          <p14:tracePt t="46457" x="4843463" y="5232400"/>
          <p14:tracePt t="46465" x="4835525" y="5224463"/>
          <p14:tracePt t="46473" x="4827588" y="5216525"/>
          <p14:tracePt t="46479" x="4827588" y="5207000"/>
          <p14:tracePt t="46487" x="4818063" y="5207000"/>
          <p14:tracePt t="46495" x="4810125" y="5207000"/>
          <p14:tracePt t="46504" x="4802188" y="5207000"/>
          <p14:tracePt t="46520" x="4786313" y="5207000"/>
          <p14:tracePt t="46527" x="4776788" y="5207000"/>
          <p14:tracePt t="46533" x="4760913" y="5207000"/>
          <p14:tracePt t="46541" x="4735513" y="5207000"/>
          <p14:tracePt t="46549" x="4727575" y="5207000"/>
          <p14:tracePt t="46557" x="4719638" y="5207000"/>
          <p14:tracePt t="46565" x="4711700" y="5207000"/>
          <p14:tracePt t="46581" x="4702175" y="5207000"/>
          <p14:tracePt t="46589" x="4686300" y="5207000"/>
          <p14:tracePt t="46604" x="4678363" y="5199063"/>
          <p14:tracePt t="46611" x="4668838" y="5199063"/>
          <p14:tracePt t="46620" x="4668838" y="5191125"/>
          <p14:tracePt t="46635" x="4660900" y="5191125"/>
          <p14:tracePt t="46651" x="4652963" y="5191125"/>
          <p14:tracePt t="46673" x="4645025" y="5191125"/>
          <p14:tracePt t="46711" x="4635500" y="5191125"/>
          <p14:tracePt t="47085" x="4635500" y="5183188"/>
          <p14:tracePt t="47103" x="4635500" y="5175250"/>
          <p14:tracePt t="47109" x="4635500" y="5165725"/>
          <p14:tracePt t="47123" x="4635500" y="5157788"/>
          <p14:tracePt t="47129" x="4635500" y="5149850"/>
          <p14:tracePt t="47145" x="4635500" y="5141913"/>
          <p14:tracePt t="47161" x="4635500" y="5132388"/>
          <p14:tracePt t="47177" x="4635500" y="5124450"/>
          <p14:tracePt t="52385" x="4594225" y="5132388"/>
          <p14:tracePt t="52394" x="4578350" y="5141913"/>
          <p14:tracePt t="52401" x="4560888" y="5149850"/>
          <p14:tracePt t="52409" x="4560888" y="5165725"/>
          <p14:tracePt t="52415" x="4552950" y="5175250"/>
          <p14:tracePt t="52423" x="4545013" y="5175250"/>
          <p14:tracePt t="52429" x="4545013" y="5183188"/>
          <p14:tracePt t="52437" x="4537075" y="5183188"/>
          <p14:tracePt t="53842" x="4552950" y="5191125"/>
          <p14:tracePt t="53848" x="4578350" y="5216525"/>
          <p14:tracePt t="53857" x="4619625" y="5232400"/>
          <p14:tracePt t="53863" x="4668838" y="5249863"/>
          <p14:tracePt t="53870" x="4743450" y="5273675"/>
          <p14:tracePt t="53877" x="4802188" y="5307013"/>
          <p14:tracePt t="53885" x="4860925" y="5324475"/>
          <p14:tracePt t="53893" x="4926013" y="5340350"/>
          <p14:tracePt t="53899" x="4984750" y="5365750"/>
          <p14:tracePt t="53907" x="5041900" y="5381625"/>
          <p14:tracePt t="53920" x="5092700" y="5389563"/>
          <p14:tracePt t="53923" x="5133975" y="5407025"/>
          <p14:tracePt t="53931" x="5159375" y="5414963"/>
          <p14:tracePt t="53939" x="5192713" y="5422900"/>
          <p14:tracePt t="53947" x="5224463" y="5432425"/>
          <p14:tracePt t="53955" x="5241925" y="5432425"/>
          <p14:tracePt t="53961" x="5267325" y="5432425"/>
          <p14:tracePt t="53969" x="5299075" y="5440363"/>
          <p14:tracePt t="53977" x="5332413" y="5440363"/>
          <p14:tracePt t="53985" x="5349875" y="5440363"/>
          <p14:tracePt t="53993" x="5391150" y="5448300"/>
          <p14:tracePt t="54001" x="5465763" y="5464175"/>
          <p14:tracePt t="54009" x="5524500" y="5473700"/>
          <p14:tracePt t="54015" x="5599113" y="5481638"/>
          <p14:tracePt t="54023" x="5689600" y="5489575"/>
          <p14:tracePt t="54031" x="5780088" y="5514975"/>
          <p14:tracePt t="54039" x="5838825" y="5522913"/>
          <p14:tracePt t="54047" x="5897563" y="5522913"/>
          <p14:tracePt t="54055" x="5962650" y="5530850"/>
          <p14:tracePt t="54063" x="6037263" y="5538788"/>
          <p14:tracePt t="54071" x="6088063" y="5538788"/>
          <p14:tracePt t="54077" x="6154738" y="5556250"/>
          <p14:tracePt t="54085" x="6203950" y="5556250"/>
          <p14:tracePt t="54093" x="6245225" y="5556250"/>
          <p14:tracePt t="54101" x="6278563" y="5564188"/>
          <p14:tracePt t="54109" x="6311900" y="5564188"/>
          <p14:tracePt t="54117" x="6345238" y="5572125"/>
          <p14:tracePt t="54125" x="6378575" y="5572125"/>
          <p14:tracePt t="54133" x="6419850" y="5581650"/>
          <p14:tracePt t="54139" x="6443663" y="5581650"/>
          <p14:tracePt t="54147" x="6477000" y="5589588"/>
          <p14:tracePt t="54155" x="6510338" y="5589588"/>
          <p14:tracePt t="54163" x="6543675" y="5597525"/>
          <p14:tracePt t="54171" x="6569075" y="5597525"/>
          <p14:tracePt t="54179" x="6584950" y="5597525"/>
          <p14:tracePt t="54187" x="6602413" y="5597525"/>
          <p14:tracePt t="54193" x="6618288" y="5597525"/>
          <p14:tracePt t="54225" x="6626225" y="5597525"/>
          <p14:tracePt t="54241" x="6635750" y="5597525"/>
          <p14:tracePt t="54247" x="6643688" y="5605463"/>
          <p14:tracePt t="54255" x="6659563" y="5605463"/>
          <p14:tracePt t="54263" x="6684963" y="5613400"/>
          <p14:tracePt t="54271" x="6700838" y="5613400"/>
          <p14:tracePt t="54279" x="6718300" y="5613400"/>
          <p14:tracePt t="54287" x="6751638" y="5622925"/>
          <p14:tracePt t="54295" x="6792913" y="5622925"/>
          <p14:tracePt t="54303" x="6850063" y="5630863"/>
          <p14:tracePt t="54310" x="6916738" y="5630863"/>
          <p14:tracePt t="54317" x="6975475" y="5630863"/>
          <p14:tracePt t="54325" x="7016750" y="5630863"/>
          <p14:tracePt t="54333" x="7058025" y="5630863"/>
          <p14:tracePt t="54341" x="7083425" y="5630863"/>
          <p14:tracePt t="54349" x="7099300" y="5630863"/>
          <p14:tracePt t="54358" x="7107238" y="5630863"/>
          <p14:tracePt t="54363" x="7124700" y="5622925"/>
          <p14:tracePt t="54379" x="7132638" y="5622925"/>
          <p14:tracePt t="54499" x="7132638" y="5613400"/>
          <p14:tracePt t="54507" x="7140575" y="5605463"/>
          <p14:tracePt t="54523" x="7150100" y="5605463"/>
          <p14:tracePt t="54528" x="7150100" y="5597525"/>
          <p14:tracePt t="54543" x="7158038" y="5597525"/>
          <p14:tracePt t="54557" x="7158038" y="5589588"/>
          <p14:tracePt t="54983" x="7165975" y="5589588"/>
          <p14:tracePt t="54991" x="7191375" y="5589588"/>
          <p14:tracePt t="54999" x="7215188" y="5597525"/>
          <p14:tracePt t="55007" x="7232650" y="5605463"/>
          <p14:tracePt t="55013" x="7256463" y="5605463"/>
          <p14:tracePt t="55021" x="7289800" y="5613400"/>
          <p14:tracePt t="55029" x="7348538" y="5630863"/>
          <p14:tracePt t="55037" x="7381875" y="5630863"/>
          <p14:tracePt t="55045" x="7389813" y="5638800"/>
          <p14:tracePt t="55052" x="7439025" y="5646738"/>
          <p14:tracePt t="55061" x="7464425" y="5656263"/>
          <p14:tracePt t="55069" x="7531100" y="5664200"/>
          <p14:tracePt t="55075" x="7556500" y="5672138"/>
          <p14:tracePt t="55083" x="7605713" y="5680075"/>
          <p14:tracePt t="55091" x="7646988" y="5688013"/>
          <p14:tracePt t="55099" x="7696200" y="5705475"/>
          <p14:tracePt t="55107" x="7737475" y="5713413"/>
          <p14:tracePt t="55115" x="7770813" y="5721350"/>
          <p14:tracePt t="55123" x="7788275" y="5721350"/>
          <p14:tracePt t="55131" x="7837488" y="5730875"/>
          <p14:tracePt t="55137" x="7878763" y="5738813"/>
          <p14:tracePt t="55145" x="7912100" y="5746750"/>
          <p14:tracePt t="55153" x="7970838" y="5754688"/>
          <p14:tracePt t="55161" x="8069263" y="5762625"/>
          <p14:tracePt t="55169" x="8143875" y="5772150"/>
          <p14:tracePt t="55177" x="8243888" y="5788025"/>
          <p14:tracePt t="55183" x="8302625" y="5795963"/>
          <p14:tracePt t="55191" x="8426450" y="5821363"/>
          <p14:tracePt t="55199" x="8475663" y="5821363"/>
          <p14:tracePt t="55207" x="8609013" y="5829300"/>
          <p14:tracePt t="55215" x="8699500" y="5837238"/>
          <p14:tracePt t="55223" x="8758238" y="5854700"/>
          <p14:tracePt t="55231" x="8882063" y="5862638"/>
          <p14:tracePt t="55239" x="8940800" y="5870575"/>
          <p14:tracePt t="55247" x="9064625" y="5880100"/>
          <p14:tracePt t="55252" x="9156700" y="5895975"/>
          <p14:tracePt t="55261" x="9197975" y="5895975"/>
          <p14:tracePt t="55269" x="9280525" y="5903913"/>
          <p14:tracePt t="55277" x="9339263" y="5903913"/>
          <p14:tracePt t="55285" x="9396413" y="5911850"/>
          <p14:tracePt t="55293" x="9455150" y="5911850"/>
          <p14:tracePt t="55299" x="9545638" y="5921375"/>
          <p14:tracePt t="55307" x="9620250" y="5921375"/>
          <p14:tracePt t="55315" x="9653588" y="5929313"/>
          <p14:tracePt t="55323" x="9737725" y="5929313"/>
          <p14:tracePt t="55331" x="9786938" y="5929313"/>
          <p14:tracePt t="55339" x="9836150" y="5929313"/>
          <p14:tracePt t="55347" x="9886950" y="5929313"/>
          <p14:tracePt t="55355" x="9936163" y="5929313"/>
          <p14:tracePt t="55363" x="9977438" y="5929313"/>
          <p14:tracePt t="55369" x="10026650" y="5929313"/>
          <p14:tracePt t="55377" x="10052050" y="5929313"/>
          <p14:tracePt t="55385" x="10085388" y="5929313"/>
          <p14:tracePt t="55393" x="10110788" y="5929313"/>
          <p14:tracePt t="55401" x="10126663" y="5929313"/>
          <p14:tracePt t="55409" x="10152063" y="5929313"/>
          <p14:tracePt t="55415" x="10175875" y="5929313"/>
          <p14:tracePt t="55423" x="10193338" y="5929313"/>
          <p14:tracePt t="55431" x="10209213" y="5929313"/>
          <p14:tracePt t="55439" x="10226675" y="5929313"/>
          <p14:tracePt t="55447" x="10234613" y="5929313"/>
          <p14:tracePt t="55455" x="10260013" y="5921375"/>
          <p14:tracePt t="55463" x="10283825" y="5911850"/>
          <p14:tracePt t="55471" x="10301288" y="5903913"/>
          <p14:tracePt t="55479" x="10325100" y="5895975"/>
          <p14:tracePt t="55487" x="10350500" y="5880100"/>
          <p14:tracePt t="55493" x="10375900" y="5862638"/>
          <p14:tracePt t="55501" x="10401300" y="5854700"/>
          <p14:tracePt t="55517" x="10417175" y="5846763"/>
          <p14:tracePt t="55525" x="10425113" y="5837238"/>
          <p14:tracePt t="55539" x="10433050" y="5829300"/>
          <p14:tracePt t="55547" x="10442575" y="5829300"/>
          <p14:tracePt t="55571" x="10442575" y="5821363"/>
          <p14:tracePt t="55579" x="10450513" y="5821363"/>
          <p14:tracePt t="55595" x="10458450" y="5821363"/>
          <p14:tracePt t="55601" x="10466388" y="5813425"/>
          <p14:tracePt t="55617" x="10466388" y="5805488"/>
          <p14:tracePt t="55625" x="10475913" y="5805488"/>
          <p14:tracePt t="55633" x="10483850" y="5805488"/>
          <p14:tracePt t="55649" x="10483850" y="5795963"/>
          <p14:tracePt t="55663" x="10491788" y="5788025"/>
          <p14:tracePt t="55695" x="10499725" y="5788025"/>
          <p14:tracePt t="55711" x="10499725" y="5780088"/>
          <p14:tracePt t="56340" x="10499725" y="5762625"/>
          <p14:tracePt t="56347" x="10499725" y="5746750"/>
          <p14:tracePt t="56356" x="10491788" y="5721350"/>
          <p14:tracePt t="56362" x="10491788" y="5697538"/>
          <p14:tracePt t="56367" x="10483850" y="5680075"/>
          <p14:tracePt t="56375" x="10483850" y="5672138"/>
          <p14:tracePt t="56383" x="10475913" y="5656263"/>
          <p14:tracePt t="56391" x="10475913" y="5630863"/>
          <p14:tracePt t="56399" x="10466388" y="5613400"/>
          <p14:tracePt t="56407" x="10466388" y="5605463"/>
          <p14:tracePt t="56415" x="10466388" y="5589588"/>
          <p14:tracePt t="56423" x="10466388" y="5572125"/>
          <p14:tracePt t="56429" x="10466388" y="5548313"/>
          <p14:tracePt t="56437" x="10475913" y="5530850"/>
          <p14:tracePt t="56445" x="10483850" y="5514975"/>
          <p14:tracePt t="56453" x="10499725" y="5481638"/>
          <p14:tracePt t="56461" x="10517188" y="5448300"/>
          <p14:tracePt t="56469" x="10550525" y="5373688"/>
          <p14:tracePt t="56475" x="10566400" y="5324475"/>
          <p14:tracePt t="56483" x="10599738" y="5273675"/>
          <p14:tracePt t="56491" x="10641013" y="5216525"/>
          <p14:tracePt t="56499" x="10648950" y="5191125"/>
          <p14:tracePt t="56507" x="10682288" y="5149850"/>
          <p14:tracePt t="56515" x="10723563" y="5100638"/>
          <p14:tracePt t="56523" x="10790238" y="5016500"/>
          <p14:tracePt t="56531" x="10831513" y="4967288"/>
          <p14:tracePt t="56539" x="10864850" y="4941888"/>
          <p14:tracePt t="56547" x="10898188" y="4900613"/>
          <p14:tracePt t="56553" x="10956925" y="4851400"/>
          <p14:tracePt t="56561" x="10988675" y="4818063"/>
          <p14:tracePt t="56569" x="11039475" y="4768850"/>
          <p14:tracePt t="56577" x="11080750" y="4727575"/>
          <p14:tracePt t="56586" x="11106150" y="4702175"/>
          <p14:tracePt t="56593" x="11147425" y="4643438"/>
          <p14:tracePt t="56599" x="11196638" y="4568825"/>
          <p14:tracePt t="56607" x="11263313" y="4486275"/>
          <p14:tracePt t="56615" x="11279188" y="4452938"/>
          <p14:tracePt t="56623" x="11379200" y="4337050"/>
          <p14:tracePt t="56631" x="11445875" y="4246563"/>
          <p14:tracePt t="56639" x="11495088" y="4171950"/>
          <p14:tracePt t="56647" x="11553825" y="4105275"/>
          <p14:tracePt t="56655" x="11644313" y="4013200"/>
          <p14:tracePt t="56661" x="11695113" y="3963988"/>
          <p14:tracePt t="56669" x="11736388" y="3914775"/>
          <p14:tracePt t="56677" x="11760200" y="3871913"/>
          <p14:tracePt t="56686" x="11811000" y="3840163"/>
          <p14:tracePt t="56693" x="11834813" y="3814763"/>
          <p14:tracePt t="56701" x="11860213" y="3797300"/>
          <p14:tracePt t="56709" x="11876088" y="3789363"/>
          <p14:tracePt t="56717" x="11893550" y="3773488"/>
          <p14:tracePt t="56723" x="11918950" y="3765550"/>
          <p14:tracePt t="56731" x="11934825" y="3748088"/>
          <p14:tracePt t="56739" x="11950700" y="3748088"/>
          <p14:tracePt t="56747" x="11950700" y="3732213"/>
          <p14:tracePt t="56755" x="11968163" y="3722688"/>
          <p14:tracePt t="56763" x="11984038" y="3714750"/>
          <p14:tracePt t="56771" x="12001500" y="3706813"/>
          <p14:tracePt t="56777" x="12017375" y="3698875"/>
          <p14:tracePt t="56786" x="12034838" y="3698875"/>
          <p14:tracePt t="56793" x="12068175" y="3690938"/>
          <p14:tracePt t="56801" x="12125325" y="3665538"/>
          <p14:tracePt t="56809" x="12166600" y="36576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6" descr="Graphical user interface, text, application&#10;&#10;Description automatically generated">
            <a:extLst>
              <a:ext uri="{FF2B5EF4-FFF2-40B4-BE49-F238E27FC236}">
                <a16:creationId xmlns:a16="http://schemas.microsoft.com/office/drawing/2014/main" id="{079F072E-5726-4750-9002-9C79D557D31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4130" y="1078715"/>
            <a:ext cx="4127584" cy="1392481"/>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37" descr="Text&#10;&#10;Description automatically generated">
            <a:extLst>
              <a:ext uri="{FF2B5EF4-FFF2-40B4-BE49-F238E27FC236}">
                <a16:creationId xmlns:a16="http://schemas.microsoft.com/office/drawing/2014/main" id="{50D60F07-12D3-213A-BC29-CA0E1C4AA56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2657" y="3745454"/>
            <a:ext cx="5158902" cy="1638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7E5D0771-57E0-246A-9D61-D8E191A18FA7}"/>
              </a:ext>
            </a:extLst>
          </p:cNvPr>
          <p:cNvSpPr>
            <a:spLocks noChangeArrowheads="1"/>
          </p:cNvSpPr>
          <p:nvPr/>
        </p:nvSpPr>
        <p:spPr bwMode="auto">
          <a:xfrm>
            <a:off x="656948" y="12488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5">
            <a:extLst>
              <a:ext uri="{FF2B5EF4-FFF2-40B4-BE49-F238E27FC236}">
                <a16:creationId xmlns:a16="http://schemas.microsoft.com/office/drawing/2014/main" id="{CAF253D3-D8C8-5F9B-1C64-4A6BF93F1F56}"/>
              </a:ext>
            </a:extLst>
          </p:cNvPr>
          <p:cNvSpPr>
            <a:spLocks noChangeArrowheads="1"/>
          </p:cNvSpPr>
          <p:nvPr/>
        </p:nvSpPr>
        <p:spPr bwMode="auto">
          <a:xfrm>
            <a:off x="0" y="28797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id="{6245293D-C7A4-0D1C-5B2A-7E6838309488}"/>
              </a:ext>
            </a:extLst>
          </p:cNvPr>
          <p:cNvSpPr>
            <a:spLocks noChangeArrowheads="1"/>
          </p:cNvSpPr>
          <p:nvPr/>
        </p:nvSpPr>
        <p:spPr bwMode="auto">
          <a:xfrm>
            <a:off x="242657" y="351685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NOK Letter in OE prior to all “tags” being filled out correctly.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7">
            <a:extLst>
              <a:ext uri="{FF2B5EF4-FFF2-40B4-BE49-F238E27FC236}">
                <a16:creationId xmlns:a16="http://schemas.microsoft.com/office/drawing/2014/main" id="{A29EF63F-FA6A-6C54-E939-5C81E896FDAA}"/>
              </a:ext>
            </a:extLst>
          </p:cNvPr>
          <p:cNvSpPr>
            <a:spLocks noChangeArrowheads="1"/>
          </p:cNvSpPr>
          <p:nvPr/>
        </p:nvSpPr>
        <p:spPr bwMode="auto">
          <a:xfrm>
            <a:off x="137604" y="5361621"/>
            <a:ext cx="1015053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en-US" altLang="en-US" sz="11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letter should include all updated “tags” with correct information. DO NOT send a NOK letter to the admin to process without the correct information filled in.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en-US"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RE:	R&amp;D Graham Enterprises LLC</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en-US"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Inspection: 318236056</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en-US"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Dear David Doe: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kumimoji="0" lang="en-US" altLang="en-US" sz="10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On behalf of the North Carolina Department of Labor Occupational Safety and Health Division, please accept our sincere sympathy on the death of your brother, James Doe.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B15E56E7-BF1F-B1B2-20EB-0E64A67864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2657" y="106035"/>
            <a:ext cx="5055207" cy="3234188"/>
          </a:xfrm>
          <a:prstGeom prst="rect">
            <a:avLst/>
          </a:prstGeom>
        </p:spPr>
      </p:pic>
      <p:pic>
        <p:nvPicPr>
          <p:cNvPr id="7" name="Picture 6">
            <a:extLst>
              <a:ext uri="{FF2B5EF4-FFF2-40B4-BE49-F238E27FC236}">
                <a16:creationId xmlns:a16="http://schemas.microsoft.com/office/drawing/2014/main" id="{B9E79E46-F1FE-4FA2-C5E8-470E332061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72802" y="3745454"/>
            <a:ext cx="5930239" cy="1097519"/>
          </a:xfrm>
          <a:prstGeom prst="rect">
            <a:avLst/>
          </a:prstGeom>
        </p:spPr>
      </p:pic>
      <p:pic>
        <p:nvPicPr>
          <p:cNvPr id="13" name="Audio 12">
            <a:hlinkClick r:id="" action="ppaction://media"/>
            <a:extLst>
              <a:ext uri="{FF2B5EF4-FFF2-40B4-BE49-F238E27FC236}">
                <a16:creationId xmlns:a16="http://schemas.microsoft.com/office/drawing/2014/main" id="{75A06C47-0BB8-AF75-7A90-AA6D92F863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85615289"/>
      </p:ext>
    </p:extLst>
  </p:cSld>
  <p:clrMapOvr>
    <a:masterClrMapping/>
  </p:clrMapOvr>
  <mc:AlternateContent xmlns:mc="http://schemas.openxmlformats.org/markup-compatibility/2006" xmlns:p14="http://schemas.microsoft.com/office/powerpoint/2010/main">
    <mc:Choice Requires="p14">
      <p:transition spd="slow" p14:dur="2000" advTm="98022"/>
    </mc:Choice>
    <mc:Fallback xmlns="">
      <p:transition spd="slow" advTm="9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55772" x="11844338" y="869950"/>
          <p14:tracePt t="55781" x="11777663" y="895350"/>
          <p14:tracePt t="55786" x="11710988" y="920750"/>
          <p14:tracePt t="55792" x="11677650" y="928688"/>
          <p14:tracePt t="55800" x="11620500" y="954088"/>
          <p14:tracePt t="55808" x="11561763" y="969963"/>
          <p14:tracePt t="55815" x="11487150" y="1003300"/>
          <p14:tracePt t="55824" x="11428413" y="1011238"/>
          <p14:tracePt t="55831" x="11312525" y="1044575"/>
          <p14:tracePt t="55839" x="11255375" y="1077913"/>
          <p14:tracePt t="55858" x="11106150" y="1119188"/>
          <p14:tracePt t="55861" x="10998200" y="1160463"/>
          <p14:tracePt t="55869" x="10923588" y="1185863"/>
          <p14:tracePt t="55877" x="10823575" y="1219200"/>
          <p14:tracePt t="55886" x="10731500" y="1235075"/>
          <p14:tracePt t="55893" x="10666413" y="1252538"/>
          <p14:tracePt t="55901" x="10550525" y="1268413"/>
          <p14:tracePt t="55908" x="10466388" y="1293813"/>
          <p14:tracePt t="55915" x="10391775" y="1309688"/>
          <p14:tracePt t="55924" x="10325100" y="1327150"/>
          <p14:tracePt t="55931" x="10218738" y="1360488"/>
          <p14:tracePt t="55939" x="10077450" y="1409700"/>
          <p14:tracePt t="55947" x="9961563" y="1450975"/>
          <p14:tracePt t="55956" x="9886950" y="1484313"/>
          <p14:tracePt t="55963" x="9745663" y="1543050"/>
          <p14:tracePt t="55969" x="9629775" y="1600200"/>
          <p14:tracePt t="55977" x="9563100" y="1641475"/>
          <p14:tracePt t="55985" x="9463088" y="1700213"/>
          <p14:tracePt t="55993" x="9331325" y="1774825"/>
          <p14:tracePt t="56001" x="9272588" y="1816100"/>
          <p14:tracePt t="56009" x="9164638" y="1882775"/>
          <p14:tracePt t="56017" x="9074150" y="1939925"/>
          <p14:tracePt t="56025" x="9015413" y="1965325"/>
          <p14:tracePt t="56031" x="8915400" y="2024063"/>
          <p14:tracePt t="56039" x="8840788" y="2055813"/>
          <p14:tracePt t="56047" x="8724900" y="2122488"/>
          <p14:tracePt t="56055" x="8624888" y="2173288"/>
          <p14:tracePt t="56063" x="8534400" y="2214563"/>
          <p14:tracePt t="56071" x="8451850" y="2247900"/>
          <p14:tracePt t="56077" x="8335963" y="2297113"/>
          <p14:tracePt t="56085" x="8218488" y="2338388"/>
          <p14:tracePt t="56093" x="8143875" y="2363788"/>
          <p14:tracePt t="56101" x="8045450" y="2379663"/>
          <p14:tracePt t="56109" x="7962900" y="2397125"/>
          <p14:tracePt t="56117" x="7862888" y="2405063"/>
          <p14:tracePt t="56125" x="7780338" y="2405063"/>
          <p14:tracePt t="56133" x="7672388" y="2413000"/>
          <p14:tracePt t="56141" x="7531100" y="2430463"/>
          <p14:tracePt t="56147" x="7464425" y="2430463"/>
          <p14:tracePt t="56155" x="7348538" y="2446338"/>
          <p14:tracePt t="56163" x="7248525" y="2462213"/>
          <p14:tracePt t="56171" x="7191375" y="2479675"/>
          <p14:tracePt t="56179" x="7065963" y="2505075"/>
          <p14:tracePt t="56187" x="6950075" y="2536825"/>
          <p14:tracePt t="56193" x="6883400" y="2554288"/>
          <p14:tracePt t="56201" x="6767513" y="2603500"/>
          <p14:tracePt t="56209" x="6734175" y="2611438"/>
          <p14:tracePt t="56217" x="6610350" y="2654300"/>
          <p14:tracePt t="56225" x="6543675" y="2678113"/>
          <p14:tracePt t="56233" x="6419850" y="2719388"/>
          <p14:tracePt t="56241" x="6345238" y="2752725"/>
          <p14:tracePt t="56249" x="6261100" y="2778125"/>
          <p14:tracePt t="56255" x="6229350" y="2786063"/>
          <p14:tracePt t="56263" x="6154738" y="2803525"/>
          <p14:tracePt t="56271" x="6080125" y="2827338"/>
          <p14:tracePt t="56279" x="5980113" y="2860675"/>
          <p14:tracePt t="56287" x="5905500" y="2878138"/>
          <p14:tracePt t="56295" x="5822950" y="2901950"/>
          <p14:tracePt t="56303" x="5789613" y="2911475"/>
          <p14:tracePt t="56311" x="5705475" y="2927350"/>
          <p14:tracePt t="56317" x="5589588" y="2968625"/>
          <p14:tracePt t="56325" x="5514975" y="3009900"/>
          <p14:tracePt t="56333" x="5465763" y="3027363"/>
          <p14:tracePt t="56341" x="5391150" y="3068638"/>
          <p14:tracePt t="56349" x="5308600" y="3117850"/>
          <p14:tracePt t="56357" x="5257800" y="3151188"/>
          <p14:tracePt t="56363" x="5224463" y="3167063"/>
          <p14:tracePt t="56371" x="5183188" y="3200400"/>
          <p14:tracePt t="56379" x="5149850" y="3217863"/>
          <p14:tracePt t="56387" x="5133975" y="3225800"/>
          <p14:tracePt t="56395" x="5118100" y="3241675"/>
          <p14:tracePt t="56403" x="5092700" y="3259138"/>
          <p14:tracePt t="56411" x="5059363" y="3292475"/>
          <p14:tracePt t="56419" x="5018088" y="3316288"/>
          <p14:tracePt t="56427" x="5000625" y="3333750"/>
          <p14:tracePt t="56433" x="4976813" y="3349625"/>
          <p14:tracePt t="56441" x="4951413" y="3375025"/>
          <p14:tracePt t="56449" x="4926013" y="3382963"/>
          <p14:tracePt t="56457" x="4910138" y="3400425"/>
          <p14:tracePt t="56465" x="4902200" y="3400425"/>
          <p14:tracePt t="56474" x="4892675" y="3408363"/>
          <p14:tracePt t="56479" x="4884738" y="3408363"/>
          <p14:tracePt t="56487" x="4876800" y="3416300"/>
          <p14:tracePt t="56496" x="4868863" y="3416300"/>
          <p14:tracePt t="56503" x="4860925" y="3424238"/>
          <p14:tracePt t="56519" x="4843463" y="3433763"/>
          <p14:tracePt t="56527" x="4818063" y="3433763"/>
          <p14:tracePt t="56535" x="4810125" y="3441700"/>
          <p14:tracePt t="56541" x="4786313" y="3449638"/>
          <p14:tracePt t="56549" x="4760913" y="3457575"/>
          <p14:tracePt t="56558" x="4743450" y="3467100"/>
          <p14:tracePt t="56566" x="4735513" y="3482975"/>
          <p14:tracePt t="56574" x="4711700" y="3490913"/>
          <p14:tracePt t="56581" x="4686300" y="3508375"/>
          <p14:tracePt t="56590" x="4668838" y="3508375"/>
          <p14:tracePt t="56598" x="4660900" y="3516313"/>
          <p14:tracePt t="56603" x="4635500" y="3524250"/>
          <p14:tracePt t="56611" x="4619625" y="3532188"/>
          <p14:tracePt t="56619" x="4611688" y="3532188"/>
          <p14:tracePt t="56627" x="4594225" y="3541713"/>
          <p14:tracePt t="56643" x="4578350" y="3541713"/>
          <p14:tracePt t="56651" x="4570413" y="3541713"/>
          <p14:tracePt t="56658" x="4552950" y="3549650"/>
          <p14:tracePt t="56665" x="4529138" y="3549650"/>
          <p14:tracePt t="56674" x="4511675" y="3549650"/>
          <p14:tracePt t="56681" x="4478338" y="3549650"/>
          <p14:tracePt t="56689" x="4454525" y="3549650"/>
          <p14:tracePt t="56697" x="4421188" y="3549650"/>
          <p14:tracePt t="56705" x="4403725" y="3549650"/>
          <p14:tracePt t="56713" x="4387850" y="3549650"/>
          <p14:tracePt t="56719" x="4379913" y="3549650"/>
          <p14:tracePt t="56729" x="4370388" y="3549650"/>
          <p14:tracePt t="56735" x="4362450" y="3549650"/>
          <p14:tracePt t="56743" x="4354513" y="3549650"/>
          <p14:tracePt t="56751" x="4346575" y="3549650"/>
          <p14:tracePt t="56759" x="4337050" y="3557588"/>
          <p14:tracePt t="56774" x="4329113" y="3565525"/>
          <p14:tracePt t="56781" x="4313238" y="3565525"/>
          <p14:tracePt t="56789" x="4305300" y="3565525"/>
          <p14:tracePt t="56797" x="4287838" y="3565525"/>
          <p14:tracePt t="56805" x="4279900" y="3565525"/>
          <p14:tracePt t="56813" x="4271963" y="3565525"/>
          <p14:tracePt t="56821" x="4254500" y="3565525"/>
          <p14:tracePt t="56829" x="4246563" y="3565525"/>
          <p14:tracePt t="56835" x="4221163" y="3565525"/>
          <p14:tracePt t="56843" x="4213225" y="3565525"/>
          <p14:tracePt t="56858" x="4205288" y="3565525"/>
          <p14:tracePt t="56859" x="4187825" y="3573463"/>
          <p14:tracePt t="56867" x="4179888" y="3573463"/>
          <p14:tracePt t="56875" x="4171950" y="3582988"/>
          <p14:tracePt t="56883" x="4164013" y="3582988"/>
          <p14:tracePt t="56889" x="4154488" y="3582988"/>
          <p14:tracePt t="56897" x="4146550" y="3590925"/>
          <p14:tracePt t="56905" x="4138613" y="3598863"/>
          <p14:tracePt t="56913" x="4130675" y="3606800"/>
          <p14:tracePt t="56921" x="4113213" y="3606800"/>
          <p14:tracePt t="56929" x="4097338" y="3616325"/>
          <p14:tracePt t="56937" x="4089400" y="3616325"/>
          <p14:tracePt t="56945" x="4071938" y="3632200"/>
          <p14:tracePt t="56951" x="4056063" y="3640138"/>
          <p14:tracePt t="56959" x="4048125" y="3648075"/>
          <p14:tracePt t="56975" x="4038600" y="3648075"/>
          <p14:tracePt t="56991" x="4030663" y="3657600"/>
          <p14:tracePt t="57046" x="4022725" y="3657600"/>
          <p14:tracePt t="57068" x="4014788" y="3657600"/>
          <p14:tracePt t="57092" x="4005263" y="3657600"/>
          <p14:tracePt t="58346" x="3997325" y="3657600"/>
          <p14:tracePt t="58354" x="3981450" y="3673475"/>
          <p14:tracePt t="58360" x="3963988" y="3681413"/>
          <p14:tracePt t="58368" x="3956050" y="3681413"/>
          <p14:tracePt t="58375" x="3940175" y="3690938"/>
          <p14:tracePt t="58383" x="3914775" y="3698875"/>
          <p14:tracePt t="58399" x="3889375" y="3706813"/>
          <p14:tracePt t="58405" x="3865563" y="3714750"/>
          <p14:tracePt t="58413" x="3822700" y="3722688"/>
          <p14:tracePt t="58421" x="3798888" y="3732213"/>
          <p14:tracePt t="58429" x="3790950" y="3732213"/>
          <p14:tracePt t="58437" x="3732213" y="3748088"/>
          <p14:tracePt t="58445" x="3690938" y="3756025"/>
          <p14:tracePt t="58453" x="3657600" y="3765550"/>
          <p14:tracePt t="58459" x="3598863" y="3773488"/>
          <p14:tracePt t="58467" x="3524250" y="3797300"/>
          <p14:tracePt t="58475" x="3467100" y="3806825"/>
          <p14:tracePt t="58483" x="3425825" y="3814763"/>
          <p14:tracePt t="58491" x="3384550" y="3814763"/>
          <p14:tracePt t="58499" x="3333750" y="3822700"/>
          <p14:tracePt t="58507" x="3300413" y="3830638"/>
          <p14:tracePt t="58515" x="3259138" y="3830638"/>
          <p14:tracePt t="58523" x="3235325" y="3840163"/>
          <p14:tracePt t="58529" x="3192463" y="3840163"/>
          <p14:tracePt t="58537" x="3151188" y="3840163"/>
          <p14:tracePt t="58545" x="3127375" y="3840163"/>
          <p14:tracePt t="58553" x="3068638" y="3840163"/>
          <p14:tracePt t="58561" x="3009900" y="3848100"/>
          <p14:tracePt t="58567" x="2968625" y="3848100"/>
          <p14:tracePt t="58575" x="2935288" y="3856038"/>
          <p14:tracePt t="58583" x="2903538" y="3856038"/>
          <p14:tracePt t="58591" x="2878138" y="3863975"/>
          <p14:tracePt t="58599" x="2844800" y="3863975"/>
          <p14:tracePt t="58607" x="2811463" y="3871913"/>
          <p14:tracePt t="58615" x="2786063" y="3881438"/>
          <p14:tracePt t="58624" x="2762250" y="3881438"/>
          <p14:tracePt t="58631" x="2736850" y="3881438"/>
          <p14:tracePt t="58637" x="2711450" y="3889375"/>
          <p14:tracePt t="58645" x="2679700" y="3889375"/>
          <p14:tracePt t="58653" x="2654300" y="3889375"/>
          <p14:tracePt t="58661" x="2613025" y="3897313"/>
          <p14:tracePt t="58669" x="2538413" y="3897313"/>
          <p14:tracePt t="58677" x="2471738" y="3897313"/>
          <p14:tracePt t="58685" x="2430463" y="3897313"/>
          <p14:tracePt t="58691" x="2355850" y="3897313"/>
          <p14:tracePt t="58699" x="2230438" y="3905250"/>
          <p14:tracePt t="58707" x="2197100" y="3905250"/>
          <p14:tracePt t="58715" x="2106613" y="3905250"/>
          <p14:tracePt t="58723" x="2024063" y="3905250"/>
          <p14:tracePt t="58731" x="1998663" y="3905250"/>
          <p14:tracePt t="58740" x="1916113" y="3905250"/>
          <p14:tracePt t="58745" x="1890713" y="3905250"/>
          <p14:tracePt t="58753" x="1857375" y="3905250"/>
          <p14:tracePt t="58762" x="1833563" y="3905250"/>
          <p14:tracePt t="58816" x="1824038" y="3905250"/>
          <p14:tracePt t="58826" x="1816100" y="3905250"/>
          <p14:tracePt t="58833" x="1782763" y="3897313"/>
          <p14:tracePt t="58841" x="1733550" y="3863975"/>
          <p14:tracePt t="58848" x="1684338" y="3848100"/>
          <p14:tracePt t="58860" x="1651000" y="3840163"/>
          <p14:tracePt t="58864" x="1625600" y="3830638"/>
          <p14:tracePt t="58870" x="1600200" y="3822700"/>
          <p14:tracePt t="58885" x="1584325" y="3822700"/>
          <p14:tracePt t="58893" x="1576388" y="3822700"/>
          <p14:tracePt t="58901" x="1576388" y="3814763"/>
          <p14:tracePt t="59258" x="1566863" y="3822700"/>
          <p14:tracePt t="59266" x="1566863" y="3830638"/>
          <p14:tracePt t="59280" x="1566863" y="3840163"/>
          <p14:tracePt t="59288" x="1566863" y="3848100"/>
          <p14:tracePt t="59304" x="1558925" y="3848100"/>
          <p14:tracePt t="59312" x="1558925" y="3856038"/>
          <p14:tracePt t="59320" x="1558925" y="3863975"/>
          <p14:tracePt t="59336" x="1558925" y="3871913"/>
          <p14:tracePt t="59366" x="1558925" y="3881438"/>
          <p14:tracePt t="59381" x="1558925" y="3889375"/>
          <p14:tracePt t="59412" x="1558925" y="3897313"/>
          <p14:tracePt t="59500" x="1558925" y="3905250"/>
          <p14:tracePt t="59506" x="1550988" y="3905250"/>
          <p14:tracePt t="59646" x="1535113" y="3905250"/>
          <p14:tracePt t="59654" x="1517650" y="3905250"/>
          <p14:tracePt t="59663" x="1492250" y="3905250"/>
          <p14:tracePt t="59668" x="1468438" y="3905250"/>
          <p14:tracePt t="59675" x="1443038" y="3914775"/>
          <p14:tracePt t="59681" x="1427163" y="3914775"/>
          <p14:tracePt t="59690" x="1401763" y="3914775"/>
          <p14:tracePt t="59697" x="1384300" y="3914775"/>
          <p14:tracePt t="59706" x="1368425" y="3914775"/>
          <p14:tracePt t="59713" x="1352550" y="3914775"/>
          <p14:tracePt t="59735" x="1343025" y="3914775"/>
          <p14:tracePt t="59743" x="1335088" y="3914775"/>
          <p14:tracePt t="59759" x="1319213" y="3914775"/>
          <p14:tracePt t="59767" x="1301750" y="3914775"/>
          <p14:tracePt t="59775" x="1285875" y="3914775"/>
          <p14:tracePt t="59783" x="1268413" y="3914775"/>
          <p14:tracePt t="59789" x="1235075" y="3914775"/>
          <p14:tracePt t="59797" x="1227138" y="3914775"/>
          <p14:tracePt t="59806" x="1203325" y="3914775"/>
          <p14:tracePt t="59813" x="1193800" y="3914775"/>
          <p14:tracePt t="59822" x="1185863" y="3914775"/>
          <p14:tracePt t="59829" x="1169988" y="3914775"/>
          <p14:tracePt t="59837" x="1160463" y="3914775"/>
          <p14:tracePt t="59851" x="1152525" y="3914775"/>
          <p14:tracePt t="59859" x="1144588" y="3914775"/>
          <p14:tracePt t="59867" x="1128713" y="3914775"/>
          <p14:tracePt t="59875" x="1103313" y="3914775"/>
          <p14:tracePt t="59883" x="1085850" y="3914775"/>
          <p14:tracePt t="59891" x="1062038" y="3914775"/>
          <p14:tracePt t="59899" x="1020763" y="3914775"/>
          <p14:tracePt t="59905" x="987425" y="3914775"/>
          <p14:tracePt t="59913" x="936625" y="3914775"/>
          <p14:tracePt t="59922" x="895350" y="3914775"/>
          <p14:tracePt t="59929" x="871538" y="3914775"/>
          <p14:tracePt t="59938" x="828675" y="3914775"/>
          <p14:tracePt t="59945" x="804863" y="3922713"/>
          <p14:tracePt t="59954" x="763588" y="3922713"/>
          <p14:tracePt t="59959" x="746125" y="3922713"/>
          <p14:tracePt t="59967" x="738188" y="3930650"/>
          <p14:tracePt t="59975" x="722313" y="3930650"/>
          <p14:tracePt t="59991" x="712788" y="3930650"/>
          <p14:tracePt t="59999" x="704850" y="3930650"/>
          <p14:tracePt t="60008" x="688975" y="3930650"/>
          <p14:tracePt t="60015" x="671513" y="3930650"/>
          <p14:tracePt t="60024" x="655638" y="3930650"/>
          <p14:tracePt t="60029" x="622300" y="3930650"/>
          <p14:tracePt t="60038" x="596900" y="3930650"/>
          <p14:tracePt t="60046" x="571500" y="3930650"/>
          <p14:tracePt t="60054" x="530225" y="3930650"/>
          <p14:tracePt t="60062" x="514350" y="3930650"/>
          <p14:tracePt t="60070" x="488950" y="3930650"/>
          <p14:tracePt t="60076" x="473075" y="3930650"/>
          <p14:tracePt t="60084" x="455613" y="3930650"/>
          <p14:tracePt t="60091" x="439738" y="3930650"/>
          <p14:tracePt t="60458" x="439738" y="3938588"/>
          <p14:tracePt t="60466" x="439738" y="3946525"/>
          <p14:tracePt t="60474" x="439738" y="3956050"/>
          <p14:tracePt t="60480" x="447675" y="3971925"/>
          <p14:tracePt t="60494" x="455613" y="3989388"/>
          <p14:tracePt t="60502" x="455613" y="3997325"/>
          <p14:tracePt t="60526" x="455613" y="4005263"/>
          <p14:tracePt t="60534" x="465138" y="4013200"/>
          <p14:tracePt t="60542" x="473075" y="4021138"/>
          <p14:tracePt t="60550" x="481013" y="4030663"/>
          <p14:tracePt t="60556" x="481013" y="4038600"/>
          <p14:tracePt t="60572" x="488950" y="4038600"/>
          <p14:tracePt t="60580" x="488950" y="4046538"/>
          <p14:tracePt t="60588" x="496888" y="4046538"/>
          <p14:tracePt t="60596" x="496888" y="4054475"/>
          <p14:tracePt t="60610" x="506413" y="4064000"/>
          <p14:tracePt t="60618" x="514350" y="4064000"/>
          <p14:tracePt t="60626" x="522288" y="4064000"/>
          <p14:tracePt t="60634" x="539750" y="4064000"/>
          <p14:tracePt t="60642" x="555625" y="4064000"/>
          <p14:tracePt t="60650" x="571500" y="4071938"/>
          <p14:tracePt t="60658" x="604838" y="4079875"/>
          <p14:tracePt t="60664" x="638175" y="4079875"/>
          <p14:tracePt t="60672" x="647700" y="4087813"/>
          <p14:tracePt t="60680" x="663575" y="4087813"/>
          <p14:tracePt t="60688" x="679450" y="4087813"/>
          <p14:tracePt t="60696" x="696913" y="4087813"/>
          <p14:tracePt t="60704" x="712788" y="4097338"/>
          <p14:tracePt t="60712" x="730250" y="4097338"/>
          <p14:tracePt t="60718" x="746125" y="4097338"/>
          <p14:tracePt t="60726" x="771525" y="4105275"/>
          <p14:tracePt t="60734" x="796925" y="4105275"/>
          <p14:tracePt t="60742" x="828675" y="4105275"/>
          <p14:tracePt t="60750" x="854075" y="4105275"/>
          <p14:tracePt t="60758" x="871538" y="4105275"/>
          <p14:tracePt t="60766" x="903288" y="4105275"/>
          <p14:tracePt t="60775" x="920750" y="4105275"/>
          <p14:tracePt t="60780" x="954088" y="4105275"/>
          <p14:tracePt t="60788" x="977900" y="4105275"/>
          <p14:tracePt t="60796" x="995363" y="4105275"/>
          <p14:tracePt t="60804" x="1020763" y="4105275"/>
          <p14:tracePt t="60812" x="1036638" y="4105275"/>
          <p14:tracePt t="60820" x="1044575" y="4105275"/>
          <p14:tracePt t="60828" x="1062038" y="4105275"/>
          <p14:tracePt t="60834" x="1069975" y="4105275"/>
          <p14:tracePt t="60850" x="1077913" y="4105275"/>
          <p14:tracePt t="60866" x="1085850" y="4105275"/>
          <p14:tracePt t="60891" x="1095375" y="4105275"/>
          <p14:tracePt t="62036" x="1077913" y="4105275"/>
          <p14:tracePt t="62044" x="1044575" y="4105275"/>
          <p14:tracePt t="62051" x="1028700" y="4105275"/>
          <p14:tracePt t="62058" x="969963" y="4105275"/>
          <p14:tracePt t="62064" x="895350" y="4087813"/>
          <p14:tracePt t="62072" x="828675" y="4079875"/>
          <p14:tracePt t="62079" x="796925" y="4079875"/>
          <p14:tracePt t="62087" x="722313" y="4071938"/>
          <p14:tracePt t="62095" x="679450" y="4064000"/>
          <p14:tracePt t="62103" x="630238" y="4064000"/>
          <p14:tracePt t="62111" x="614363" y="4054475"/>
          <p14:tracePt t="62117" x="596900" y="4054475"/>
          <p14:tracePt t="62125" x="581025" y="4054475"/>
          <p14:tracePt t="62133" x="581025" y="4046538"/>
          <p14:tracePt t="62180" x="571500" y="4046538"/>
          <p14:tracePt t="62188" x="563563" y="4046538"/>
          <p14:tracePt t="62196" x="555625" y="4046538"/>
          <p14:tracePt t="62204" x="530225" y="4038600"/>
          <p14:tracePt t="62212" x="496888" y="4030663"/>
          <p14:tracePt t="62220" x="473075" y="4021138"/>
          <p14:tracePt t="62226" x="455613" y="4013200"/>
          <p14:tracePt t="62234" x="431800" y="4005263"/>
          <p14:tracePt t="62242" x="414338" y="3997325"/>
          <p14:tracePt t="62250" x="406400" y="3989388"/>
          <p14:tracePt t="62258" x="398463" y="3989388"/>
          <p14:tracePt t="62266" x="390525" y="3979863"/>
          <p14:tracePt t="62275" x="381000" y="3979863"/>
          <p14:tracePt t="62280" x="381000" y="3971925"/>
          <p14:tracePt t="62312" x="381000" y="3963988"/>
          <p14:tracePt t="62336" x="373063" y="3956050"/>
          <p14:tracePt t="62344" x="373063" y="3946525"/>
          <p14:tracePt t="62350" x="365125" y="3946525"/>
          <p14:tracePt t="62358" x="357188" y="3922713"/>
          <p14:tracePt t="62366" x="347663" y="3897313"/>
          <p14:tracePt t="62382" x="339725" y="3871913"/>
          <p14:tracePt t="62392" x="331788" y="3856038"/>
          <p14:tracePt t="62396" x="323850" y="3848100"/>
          <p14:tracePt t="62404" x="323850" y="3840163"/>
          <p14:tracePt t="62412" x="323850" y="3830638"/>
          <p14:tracePt t="62428" x="323850" y="3822700"/>
          <p14:tracePt t="62444" x="323850" y="3814763"/>
          <p14:tracePt t="62678" x="315913" y="3814763"/>
          <p14:tracePt t="62695" x="315913" y="3830638"/>
          <p14:tracePt t="62708" x="315913" y="3840163"/>
          <p14:tracePt t="62714" x="306388" y="3848100"/>
          <p14:tracePt t="62722" x="306388" y="3856038"/>
          <p14:tracePt t="62738" x="298450" y="3863975"/>
          <p14:tracePt t="62745" x="298450" y="3871913"/>
          <p14:tracePt t="62759" x="298450" y="3881438"/>
          <p14:tracePt t="62768" x="298450" y="3889375"/>
          <p14:tracePt t="62775" x="298450" y="3897313"/>
          <p14:tracePt t="62792" x="298450" y="3905250"/>
          <p14:tracePt t="62798" x="298450" y="3914775"/>
          <p14:tracePt t="62806" x="306388" y="3914775"/>
          <p14:tracePt t="62814" x="306388" y="3922713"/>
          <p14:tracePt t="62846" x="315913" y="3930650"/>
          <p14:tracePt t="62854" x="323850" y="3930650"/>
          <p14:tracePt t="62868" x="331788" y="3930650"/>
          <p14:tracePt t="62876" x="339725" y="3930650"/>
          <p14:tracePt t="62893" x="373063" y="3930650"/>
          <p14:tracePt t="62900" x="398463" y="3930650"/>
          <p14:tracePt t="62909" x="406400" y="3930650"/>
          <p14:tracePt t="62916" x="431800" y="3930650"/>
          <p14:tracePt t="62922" x="473075" y="3930650"/>
          <p14:tracePt t="62930" x="530225" y="3930650"/>
          <p14:tracePt t="62938" x="563563" y="3922713"/>
          <p14:tracePt t="62946" x="630238" y="3922713"/>
          <p14:tracePt t="62954" x="712788" y="3914775"/>
          <p14:tracePt t="62962" x="738188" y="3914775"/>
          <p14:tracePt t="62970" x="838200" y="3897313"/>
          <p14:tracePt t="62978" x="895350" y="3889375"/>
          <p14:tracePt t="62984" x="977900" y="3889375"/>
          <p14:tracePt t="62992" x="1020763" y="3889375"/>
          <p14:tracePt t="62999" x="1085850" y="3889375"/>
          <p14:tracePt t="63007" x="1160463" y="3889375"/>
          <p14:tracePt t="63015" x="1203325" y="3889375"/>
          <p14:tracePt t="63023" x="1285875" y="3889375"/>
          <p14:tracePt t="63031" x="1327150" y="3889375"/>
          <p14:tracePt t="63037" x="1384300" y="3889375"/>
          <p14:tracePt t="63045" x="1443038" y="3889375"/>
          <p14:tracePt t="63053" x="1468438" y="3889375"/>
          <p14:tracePt t="63061" x="1525588" y="3889375"/>
          <p14:tracePt t="63069" x="1566863" y="3897313"/>
          <p14:tracePt t="63077" x="1600200" y="3897313"/>
          <p14:tracePt t="63085" x="1641475" y="3905250"/>
          <p14:tracePt t="63093" x="1692275" y="3922713"/>
          <p14:tracePt t="63099" x="1733550" y="3930650"/>
          <p14:tracePt t="63107" x="1782763" y="3946525"/>
          <p14:tracePt t="63115" x="1824038" y="3956050"/>
          <p14:tracePt t="63123" x="1874838" y="3971925"/>
          <p14:tracePt t="63131" x="1931988" y="4005263"/>
          <p14:tracePt t="63140" x="1990725" y="4021138"/>
          <p14:tracePt t="63147" x="2047875" y="4046538"/>
          <p14:tracePt t="63153" x="2073275" y="4054475"/>
          <p14:tracePt t="63161" x="2114550" y="4071938"/>
          <p14:tracePt t="63169" x="2181225" y="4087813"/>
          <p14:tracePt t="63177" x="2189163" y="4097338"/>
          <p14:tracePt t="63185" x="2222500" y="4105275"/>
          <p14:tracePt t="63193" x="2247900" y="4113213"/>
          <p14:tracePt t="63201" x="2263775" y="4121150"/>
          <p14:tracePt t="63217" x="2273300" y="4121150"/>
          <p14:tracePt t="63247" x="2281238" y="4121150"/>
          <p14:tracePt t="63263" x="2281238" y="4129088"/>
          <p14:tracePt t="63277" x="2289175" y="4129088"/>
          <p14:tracePt t="63614" x="2281238" y="4129088"/>
          <p14:tracePt t="63620" x="2263775" y="4129088"/>
          <p14:tracePt t="63628" x="2247900" y="4129088"/>
          <p14:tracePt t="63634" x="2214563" y="4129088"/>
          <p14:tracePt t="63641" x="2189163" y="4129088"/>
          <p14:tracePt t="63649" x="2165350" y="4129088"/>
          <p14:tracePt t="63657" x="2106613" y="4129088"/>
          <p14:tracePt t="63665" x="2081213" y="4121150"/>
          <p14:tracePt t="63671" x="2032000" y="4121150"/>
          <p14:tracePt t="63679" x="1973263" y="4113213"/>
          <p14:tracePt t="63687" x="1931988" y="4105275"/>
          <p14:tracePt t="63695" x="1841500" y="4079875"/>
          <p14:tracePt t="63703" x="1782763" y="4071938"/>
          <p14:tracePt t="63711" x="1741488" y="4064000"/>
          <p14:tracePt t="63719" x="1651000" y="4038600"/>
          <p14:tracePt t="63727" x="1550988" y="4021138"/>
          <p14:tracePt t="63735" x="1393825" y="3979863"/>
          <p14:tracePt t="63741" x="1293813" y="3963988"/>
          <p14:tracePt t="63749" x="1211263" y="3946525"/>
          <p14:tracePt t="63757" x="1103313" y="3938588"/>
          <p14:tracePt t="63765" x="1028700" y="3930650"/>
          <p14:tracePt t="63774" x="954088" y="3922713"/>
          <p14:tracePt t="63781" x="895350" y="3905250"/>
          <p14:tracePt t="63790" x="854075" y="3905250"/>
          <p14:tracePt t="63795" x="838200" y="3905250"/>
          <p14:tracePt t="63803" x="820738" y="3905250"/>
          <p14:tracePt t="63819" x="820738" y="3897313"/>
          <p14:tracePt t="63827" x="812800" y="3897313"/>
          <p14:tracePt t="63881" x="804863" y="3897313"/>
          <p14:tracePt t="63890" x="796925" y="3897313"/>
          <p14:tracePt t="63897" x="787400" y="3897313"/>
          <p14:tracePt t="63911" x="779463" y="3897313"/>
          <p14:tracePt t="63919" x="771525" y="3897313"/>
          <p14:tracePt t="63935" x="763588" y="3889375"/>
          <p14:tracePt t="63965" x="754063" y="3889375"/>
          <p14:tracePt t="63990" x="738188" y="3889375"/>
          <p14:tracePt t="63998" x="712788" y="3881438"/>
          <p14:tracePt t="64006" x="696913" y="3881438"/>
          <p14:tracePt t="64013" x="671513" y="3881438"/>
          <p14:tracePt t="64028" x="655638" y="3881438"/>
          <p14:tracePt t="64044" x="647700" y="3881438"/>
          <p14:tracePt t="64052" x="638175" y="3881438"/>
          <p14:tracePt t="64060" x="630238" y="3881438"/>
          <p14:tracePt t="64082" x="622300" y="3881438"/>
          <p14:tracePt t="64098" x="614363" y="3881438"/>
          <p14:tracePt t="64146" x="604838" y="3881438"/>
          <p14:tracePt t="64152" x="588963" y="3871913"/>
          <p14:tracePt t="64160" x="571500" y="3863975"/>
          <p14:tracePt t="64168" x="563563" y="3863975"/>
          <p14:tracePt t="64184" x="547688" y="3863975"/>
          <p14:tracePt t="64198" x="539750" y="3863975"/>
          <p14:tracePt t="64206" x="530225" y="3863975"/>
          <p14:tracePt t="64214" x="522288" y="3856038"/>
          <p14:tracePt t="64222" x="514350" y="3856038"/>
          <p14:tracePt t="64238" x="506413" y="3848100"/>
          <p14:tracePt t="64245" x="496888" y="3848100"/>
          <p14:tracePt t="64260" x="488950" y="3848100"/>
          <p14:tracePt t="64267" x="481013" y="3848100"/>
          <p14:tracePt t="64275" x="465138" y="3848100"/>
          <p14:tracePt t="64284" x="455613" y="3848100"/>
          <p14:tracePt t="64291" x="447675" y="3848100"/>
          <p14:tracePt t="64307" x="439738" y="3848100"/>
          <p14:tracePt t="64329" x="431800" y="3848100"/>
          <p14:tracePt t="64409" x="422275" y="3848100"/>
          <p14:tracePt t="64440" x="414338" y="3848100"/>
          <p14:tracePt t="64446" x="414338" y="3856038"/>
          <p14:tracePt t="64486" x="406400" y="3856038"/>
          <p14:tracePt t="64500" x="398463" y="3856038"/>
          <p14:tracePt t="64516" x="398463" y="3863975"/>
          <p14:tracePt t="64524" x="390525" y="3863975"/>
          <p14:tracePt t="64618" x="381000" y="3871913"/>
          <p14:tracePt t="64628" x="373063" y="3871913"/>
          <p14:tracePt t="64648" x="365125" y="3871913"/>
          <p14:tracePt t="64656" x="357188" y="3871913"/>
          <p14:tracePt t="64677" x="347663" y="3871913"/>
          <p14:tracePt t="64850" x="347663" y="3881438"/>
          <p14:tracePt t="64860" x="347663" y="3889375"/>
          <p14:tracePt t="64872" x="347663" y="3905250"/>
          <p14:tracePt t="64879" x="347663" y="3922713"/>
          <p14:tracePt t="64887" x="357188" y="3922713"/>
          <p14:tracePt t="64901" x="365125" y="3930650"/>
          <p14:tracePt t="64917" x="365125" y="3938588"/>
          <p14:tracePt t="65090" x="381000" y="3938588"/>
          <p14:tracePt t="65097" x="398463" y="3938588"/>
          <p14:tracePt t="65106" x="414338" y="3938588"/>
          <p14:tracePt t="65112" x="439738" y="3938588"/>
          <p14:tracePt t="65120" x="447675" y="3938588"/>
          <p14:tracePt t="65128" x="473075" y="3938588"/>
          <p14:tracePt t="65134" x="488950" y="3938588"/>
          <p14:tracePt t="65141" x="506413" y="3938588"/>
          <p14:tracePt t="65150" x="530225" y="3946525"/>
          <p14:tracePt t="65157" x="539750" y="3946525"/>
          <p14:tracePt t="65165" x="555625" y="3946525"/>
          <p14:tracePt t="65174" x="571500" y="3946525"/>
          <p14:tracePt t="65179" x="588963" y="3956050"/>
          <p14:tracePt t="65188" x="604838" y="3956050"/>
          <p14:tracePt t="65195" x="630238" y="3956050"/>
          <p14:tracePt t="65204" x="647700" y="3956050"/>
          <p14:tracePt t="65211" x="671513" y="3956050"/>
          <p14:tracePt t="65220" x="704850" y="3963988"/>
          <p14:tracePt t="65228" x="738188" y="3963988"/>
          <p14:tracePt t="65236" x="796925" y="3979863"/>
          <p14:tracePt t="65244" x="854075" y="3979863"/>
          <p14:tracePt t="65249" x="895350" y="3979863"/>
          <p14:tracePt t="65257" x="954088" y="3989388"/>
          <p14:tracePt t="65265" x="987425" y="3989388"/>
          <p14:tracePt t="65273" x="1044575" y="3989388"/>
          <p14:tracePt t="65281" x="1095375" y="3989388"/>
          <p14:tracePt t="65290" x="1152525" y="3989388"/>
          <p14:tracePt t="65295" x="1211263" y="3989388"/>
          <p14:tracePt t="65303" x="1268413" y="3997325"/>
          <p14:tracePt t="65311" x="1293813" y="3997325"/>
          <p14:tracePt t="65319" x="1335088" y="3997325"/>
          <p14:tracePt t="65327" x="1360488" y="3997325"/>
          <p14:tracePt t="65335" x="1393825" y="3997325"/>
          <p14:tracePt t="65343" x="1409700" y="3997325"/>
          <p14:tracePt t="65351" x="1450975" y="3997325"/>
          <p14:tracePt t="65359" x="1509713" y="4005263"/>
          <p14:tracePt t="65365" x="1517650" y="4005263"/>
          <p14:tracePt t="65373" x="1576388" y="4013200"/>
          <p14:tracePt t="65381" x="1625600" y="4013200"/>
          <p14:tracePt t="65390" x="1674813" y="4021138"/>
          <p14:tracePt t="65397" x="1741488" y="4030663"/>
          <p14:tracePt t="65405" x="1800225" y="4046538"/>
          <p14:tracePt t="65413" x="1857375" y="4054475"/>
          <p14:tracePt t="65419" x="1931988" y="4064000"/>
          <p14:tracePt t="65427" x="1965325" y="4064000"/>
          <p14:tracePt t="65435" x="2016125" y="4071938"/>
          <p14:tracePt t="65443" x="2065338" y="4079875"/>
          <p14:tracePt t="65451" x="2122488" y="4087813"/>
          <p14:tracePt t="65459" x="2206625" y="4087813"/>
          <p14:tracePt t="65467" x="2263775" y="4097338"/>
          <p14:tracePt t="65475" x="2305050" y="4113213"/>
          <p14:tracePt t="65481" x="2379663" y="4121150"/>
          <p14:tracePt t="65490" x="2397125" y="4121150"/>
          <p14:tracePt t="65497" x="2479675" y="4129088"/>
          <p14:tracePt t="65505" x="2546350" y="4138613"/>
          <p14:tracePt t="65513" x="2628900" y="4146550"/>
          <p14:tracePt t="65521" x="2679700" y="4162425"/>
          <p14:tracePt t="65529" x="2744788" y="4171950"/>
          <p14:tracePt t="65535" x="2819400" y="4171950"/>
          <p14:tracePt t="65543" x="2919413" y="4179888"/>
          <p14:tracePt t="65551" x="2960688" y="4187825"/>
          <p14:tracePt t="65559" x="2994025" y="4195763"/>
          <p14:tracePt t="65567" x="3027363" y="4195763"/>
          <p14:tracePt t="65575" x="3035300" y="4203700"/>
          <p14:tracePt t="65583" x="3043238" y="4203700"/>
          <p14:tracePt t="65591" x="3052763" y="4203700"/>
          <p14:tracePt t="65597" x="3060700" y="4203700"/>
          <p14:tracePt t="65660" x="3068638" y="4203700"/>
          <p14:tracePt t="65676" x="3076575" y="4203700"/>
          <p14:tracePt t="65684" x="3076575" y="4213225"/>
          <p14:tracePt t="65706" x="3086100" y="4213225"/>
          <p14:tracePt t="70270" x="3068638" y="4203700"/>
          <p14:tracePt t="70277" x="3027363" y="4179888"/>
          <p14:tracePt t="70285" x="2986088" y="4154488"/>
          <p14:tracePt t="70293" x="2935288" y="4146550"/>
          <p14:tracePt t="70301" x="2894013" y="4129088"/>
          <p14:tracePt t="70309" x="2836863" y="4121150"/>
          <p14:tracePt t="70315" x="2811463" y="4121150"/>
          <p14:tracePt t="70323" x="2770188" y="4113213"/>
          <p14:tracePt t="70331" x="2720975" y="4105275"/>
          <p14:tracePt t="70339" x="2679700" y="4097338"/>
          <p14:tracePt t="70347" x="2646363" y="4097338"/>
          <p14:tracePt t="70356" x="2620963" y="4097338"/>
          <p14:tracePt t="70361" x="2579688" y="4097338"/>
          <p14:tracePt t="70369" x="2562225" y="4097338"/>
          <p14:tracePt t="70377" x="2538413" y="4097338"/>
          <p14:tracePt t="70385" x="2528888" y="4097338"/>
          <p14:tracePt t="70393" x="2513013" y="4097338"/>
          <p14:tracePt t="70401" x="2497138" y="4097338"/>
          <p14:tracePt t="70417" x="2471738" y="4097338"/>
          <p14:tracePt t="70425" x="2438400" y="4097338"/>
          <p14:tracePt t="70431" x="2413000" y="4097338"/>
          <p14:tracePt t="70439" x="2355850" y="4097338"/>
          <p14:tracePt t="70447" x="2314575" y="4097338"/>
          <p14:tracePt t="70456" x="2255838" y="4097338"/>
          <p14:tracePt t="70463" x="2189163" y="4097338"/>
          <p14:tracePt t="70472" x="2132013" y="4097338"/>
          <p14:tracePt t="70477" x="2073275" y="4097338"/>
          <p14:tracePt t="70485" x="2016125" y="4097338"/>
          <p14:tracePt t="70493" x="1998663" y="4097338"/>
          <p14:tracePt t="70501" x="1965325" y="4097338"/>
          <p14:tracePt t="70509" x="1931988" y="4097338"/>
          <p14:tracePt t="70517" x="1916113" y="4097338"/>
          <p14:tracePt t="70525" x="1898650" y="4097338"/>
          <p14:tracePt t="70533" x="1882775" y="4097338"/>
          <p14:tracePt t="70620" x="1890713" y="4105275"/>
          <p14:tracePt t="70628" x="1916113" y="4121150"/>
          <p14:tracePt t="70636" x="1949450" y="4129088"/>
          <p14:tracePt t="70641" x="1982788" y="4138613"/>
          <p14:tracePt t="70649" x="2006600" y="4146550"/>
          <p14:tracePt t="70657" x="2057400" y="4146550"/>
          <p14:tracePt t="70663" x="2098675" y="4154488"/>
          <p14:tracePt t="70672" x="2155825" y="4154488"/>
          <p14:tracePt t="70679" x="2189163" y="4162425"/>
          <p14:tracePt t="70687" x="2247900" y="4171950"/>
          <p14:tracePt t="70695" x="2297113" y="4171950"/>
          <p14:tracePt t="70703" x="2355850" y="4179888"/>
          <p14:tracePt t="70711" x="2430463" y="4187825"/>
          <p14:tracePt t="70717" x="2513013" y="4195763"/>
          <p14:tracePt t="70725" x="2546350" y="4195763"/>
          <p14:tracePt t="70733" x="2620963" y="4213225"/>
          <p14:tracePt t="70741" x="2679700" y="4221163"/>
          <p14:tracePt t="70749" x="2795588" y="4229100"/>
          <p14:tracePt t="70757" x="2860675" y="4237038"/>
          <p14:tracePt t="70765" x="2960688" y="4254500"/>
          <p14:tracePt t="70773" x="3043238" y="4262438"/>
          <p14:tracePt t="70779" x="3160713" y="4270375"/>
          <p14:tracePt t="70787" x="3309938" y="4295775"/>
          <p14:tracePt t="70795" x="3475038" y="4321175"/>
          <p14:tracePt t="70803" x="3575050" y="4344988"/>
          <p14:tracePt t="70811" x="3665538" y="4352925"/>
          <p14:tracePt t="70820" x="3765550" y="4362450"/>
          <p14:tracePt t="70827" x="3881438" y="4386263"/>
          <p14:tracePt t="70833" x="3922713" y="4395788"/>
          <p14:tracePt t="70841" x="3981450" y="4403725"/>
          <p14:tracePt t="70849" x="4005263" y="4403725"/>
          <p14:tracePt t="70866" x="4014788" y="4411663"/>
          <p14:tracePt t="74628" x="4030663" y="4411663"/>
          <p14:tracePt t="74634" x="4071938" y="4427538"/>
          <p14:tracePt t="74644" x="4105275" y="4437063"/>
          <p14:tracePt t="74649" x="4164013" y="4445000"/>
          <p14:tracePt t="74656" x="4205288" y="4452938"/>
          <p14:tracePt t="74663" x="4262438" y="4478338"/>
          <p14:tracePt t="74672" x="4354513" y="4486275"/>
          <p14:tracePt t="74677" x="4421188" y="4494213"/>
          <p14:tracePt t="74685" x="4495800" y="4519613"/>
          <p14:tracePt t="74693" x="4545013" y="4527550"/>
          <p14:tracePt t="74701" x="4627563" y="4560888"/>
          <p14:tracePt t="74709" x="4711700" y="4576763"/>
          <p14:tracePt t="74717" x="4810125" y="4602163"/>
          <p14:tracePt t="74725" x="4976813" y="4635500"/>
          <p14:tracePt t="74733" x="5108575" y="4676775"/>
          <p14:tracePt t="74741" x="5224463" y="4710113"/>
          <p14:tracePt t="74747" x="5407025" y="4743450"/>
          <p14:tracePt t="74756" x="5565775" y="4768850"/>
          <p14:tracePt t="74763" x="5689600" y="4792663"/>
          <p14:tracePt t="74772" x="5830888" y="4818063"/>
          <p14:tracePt t="74779" x="5988050" y="4843463"/>
          <p14:tracePt t="74787" x="6121400" y="4867275"/>
          <p14:tracePt t="74795" x="6378575" y="4892675"/>
          <p14:tracePt t="74801" x="6535738" y="4900613"/>
          <p14:tracePt t="74809" x="6659563" y="4918075"/>
          <p14:tracePt t="74817" x="6767513" y="4926013"/>
          <p14:tracePt t="74825" x="6958013" y="4941888"/>
          <p14:tracePt t="74833" x="7099300" y="4951413"/>
          <p14:tracePt t="74841" x="7331075" y="4975225"/>
          <p14:tracePt t="74847" x="7472363" y="4992688"/>
          <p14:tracePt t="74856" x="7580313" y="5000625"/>
          <p14:tracePt t="74863" x="7780338" y="5016500"/>
          <p14:tracePt t="74873" x="7929563" y="5026025"/>
          <p14:tracePt t="74879" x="8020050" y="5026025"/>
          <p14:tracePt t="74887" x="8235950" y="5026025"/>
          <p14:tracePt t="74895" x="8369300" y="5026025"/>
          <p14:tracePt t="74903" x="8475663" y="5026025"/>
          <p14:tracePt t="74912" x="8675688" y="5026025"/>
          <p14:tracePt t="74919" x="8799513" y="5008563"/>
          <p14:tracePt t="74925" x="8866188" y="5000625"/>
          <p14:tracePt t="74933" x="8948738" y="4992688"/>
          <p14:tracePt t="74941" x="9007475" y="4983163"/>
          <p14:tracePt t="74949" x="9064625" y="4967288"/>
          <p14:tracePt t="74957" x="9082088" y="4967288"/>
          <p14:tracePt t="74965" x="9115425" y="4959350"/>
          <p14:tracePt t="74972" x="9148763" y="4959350"/>
          <p14:tracePt t="74979" x="9190038" y="4959350"/>
          <p14:tracePt t="74987" x="9272588" y="4951413"/>
          <p14:tracePt t="74995" x="9339263" y="4951413"/>
          <p14:tracePt t="75003" x="9372600" y="4951413"/>
          <p14:tracePt t="75011" x="9447213" y="4941888"/>
          <p14:tracePt t="75019" x="9620250" y="4918075"/>
          <p14:tracePt t="75027" x="9720263" y="4892675"/>
          <p14:tracePt t="75033" x="9861550" y="4859338"/>
          <p14:tracePt t="75041" x="9961563" y="4826000"/>
          <p14:tracePt t="75049" x="10059988" y="4802188"/>
          <p14:tracePt t="75057" x="10209213" y="4743450"/>
          <p14:tracePt t="75065" x="10293350" y="4718050"/>
          <p14:tracePt t="75073" x="10358438" y="4694238"/>
          <p14:tracePt t="75081" x="10383838" y="4684713"/>
          <p14:tracePt t="75089" x="10417175" y="4676775"/>
          <p14:tracePt t="75095" x="10450513" y="4668838"/>
          <p14:tracePt t="75103" x="10475913" y="4660900"/>
          <p14:tracePt t="75111" x="10507663" y="4660900"/>
          <p14:tracePt t="75119" x="10525125" y="4660900"/>
          <p14:tracePt t="75127" x="10533063" y="4651375"/>
          <p14:tracePt t="75135" x="10550525" y="4651375"/>
          <p14:tracePt t="75142" x="10558463" y="4651375"/>
          <p14:tracePt t="75149" x="10574338" y="4651375"/>
          <p14:tracePt t="75157" x="10582275" y="4651375"/>
          <p14:tracePt t="75165" x="10615613" y="4651375"/>
          <p14:tracePt t="75173" x="10641013" y="4651375"/>
          <p14:tracePt t="75181" x="10666413" y="4651375"/>
          <p14:tracePt t="75189" x="10690225" y="4651375"/>
          <p14:tracePt t="75198" x="10723563" y="4651375"/>
          <p14:tracePt t="75203" x="10748963" y="4651375"/>
          <p14:tracePt t="75211" x="10774363" y="4651375"/>
          <p14:tracePt t="75219" x="10790238" y="4651375"/>
          <p14:tracePt t="75227" x="10807700" y="4651375"/>
          <p14:tracePt t="75235" x="10815638" y="4651375"/>
          <p14:tracePt t="75346" x="10823575" y="4651375"/>
          <p14:tracePt t="75354" x="10823575" y="4668838"/>
          <p14:tracePt t="75360" x="10831513" y="4668838"/>
          <p14:tracePt t="75369" x="10831513" y="4676775"/>
          <p14:tracePt t="75376" x="10831513" y="4684713"/>
          <p14:tracePt t="75383" x="10839450" y="4684713"/>
          <p14:tracePt t="75389" x="10839450" y="4694238"/>
          <p14:tracePt t="75397" x="10848975" y="4694238"/>
          <p14:tracePt t="75500" x="10848975" y="4702175"/>
          <p14:tracePt t="75515" x="10848975" y="4710113"/>
          <p14:tracePt t="75532" x="10856913" y="4710113"/>
          <p14:tracePt t="75546" x="10856913" y="4718050"/>
          <p14:tracePt t="90700" x="10764838" y="4735513"/>
          <p14:tracePt t="90708" x="10582275" y="4776788"/>
          <p14:tracePt t="90714" x="10325100" y="4851400"/>
          <p14:tracePt t="90722" x="10185400" y="4892675"/>
          <p14:tracePt t="90727" x="10069513" y="4926013"/>
          <p14:tracePt t="90735" x="9886950" y="4975225"/>
          <p14:tracePt t="90743" x="9779000" y="5008563"/>
          <p14:tracePt t="90752" x="9678988" y="5041900"/>
          <p14:tracePt t="90759" x="9512300" y="5091113"/>
          <p14:tracePt t="90767" x="9413875" y="5124450"/>
          <p14:tracePt t="90775" x="9331325" y="5149850"/>
          <p14:tracePt t="90781" x="9190038" y="5183188"/>
          <p14:tracePt t="90789" x="8982075" y="5240338"/>
          <p14:tracePt t="90797" x="8882063" y="5273675"/>
          <p14:tracePt t="90805" x="8675688" y="5340350"/>
          <p14:tracePt t="90813" x="8534400" y="5389563"/>
          <p14:tracePt t="90821" x="8434388" y="5422900"/>
          <p14:tracePt t="90829" x="8228013" y="5489575"/>
          <p14:tracePt t="90835" x="8102600" y="5538788"/>
          <p14:tracePt t="90843" x="7986713" y="5572125"/>
          <p14:tracePt t="90851" x="7886700" y="5589588"/>
          <p14:tracePt t="90870" x="7513638" y="5697538"/>
          <p14:tracePt t="90875" x="7431088" y="5721350"/>
          <p14:tracePt t="90883" x="7207250" y="5780088"/>
          <p14:tracePt t="90891" x="7050088" y="5795963"/>
          <p14:tracePt t="90899" x="6826250" y="5846763"/>
          <p14:tracePt t="90905" x="6692900" y="5880100"/>
          <p14:tracePt t="90913" x="6469063" y="5903913"/>
          <p14:tracePt t="90921" x="6145213" y="5954713"/>
          <p14:tracePt t="90929" x="5830888" y="5970588"/>
          <p14:tracePt t="90937" x="5540375" y="5988050"/>
          <p14:tracePt t="90945" x="5224463" y="6003925"/>
          <p14:tracePt t="90951" x="4851400" y="6029325"/>
          <p14:tracePt t="90959" x="4603750" y="6029325"/>
          <p14:tracePt t="90967" x="4462463" y="6029325"/>
          <p14:tracePt t="90975" x="4213225" y="6029325"/>
          <p14:tracePt t="90983" x="4014788" y="6029325"/>
          <p14:tracePt t="90991" x="3865563" y="6029325"/>
          <p14:tracePt t="90999" x="3757613" y="6029325"/>
          <p14:tracePt t="91007" x="3500438" y="6029325"/>
          <p14:tracePt t="91015" x="3300413" y="6029325"/>
          <p14:tracePt t="91021" x="3168650" y="6029325"/>
          <p14:tracePt t="91029" x="3043238" y="6029325"/>
          <p14:tracePt t="91037" x="2852738" y="6029325"/>
          <p14:tracePt t="91045" x="2703513" y="6029325"/>
          <p14:tracePt t="91053" x="2454275" y="6029325"/>
          <p14:tracePt t="91061" x="2347913" y="6029325"/>
          <p14:tracePt t="91070" x="2247900" y="6029325"/>
          <p14:tracePt t="91075" x="2057400" y="6029325"/>
          <p14:tracePt t="91083" x="1973263" y="6037263"/>
          <p14:tracePt t="91091" x="1874838" y="6037263"/>
          <p14:tracePt t="91099" x="1790700" y="6045200"/>
          <p14:tracePt t="91107" x="1725613" y="6045200"/>
          <p14:tracePt t="91115" x="1700213" y="6045200"/>
          <p14:tracePt t="91123" x="1666875" y="6045200"/>
          <p14:tracePt t="91129" x="1651000" y="6045200"/>
          <p14:tracePt t="91137" x="1633538" y="6045200"/>
          <p14:tracePt t="91145" x="1625600" y="6045200"/>
          <p14:tracePt t="91153" x="1617663" y="6045200"/>
          <p14:tracePt t="91161" x="1609725" y="6045200"/>
          <p14:tracePt t="91170" x="1600200" y="6037263"/>
          <p14:tracePt t="91177" x="1576388" y="6019800"/>
          <p14:tracePt t="91185" x="1550988" y="6003925"/>
          <p14:tracePt t="91191" x="1543050" y="5995988"/>
          <p14:tracePt t="91199" x="1517650" y="5988050"/>
          <p14:tracePt t="91207" x="1468438" y="5945188"/>
          <p14:tracePt t="91215" x="1443038" y="5929313"/>
          <p14:tracePt t="91223" x="1409700" y="5903913"/>
          <p14:tracePt t="91231" x="1384300" y="5880100"/>
          <p14:tracePt t="91239" x="1352550" y="5854700"/>
          <p14:tracePt t="91245" x="1301750" y="5829300"/>
          <p14:tracePt t="91254" x="1252538" y="5795963"/>
          <p14:tracePt t="91261" x="1177925" y="5762625"/>
          <p14:tracePt t="91270" x="1103313" y="5730875"/>
          <p14:tracePt t="91277" x="1003300" y="5697538"/>
          <p14:tracePt t="91285" x="920750" y="5664200"/>
          <p14:tracePt t="91293" x="871538" y="5646738"/>
          <p14:tracePt t="91301" x="754063" y="5613400"/>
          <p14:tracePt t="91307" x="671513" y="5589588"/>
          <p14:tracePt t="91315" x="581025" y="5556250"/>
          <p14:tracePt t="91323" x="522288" y="5538788"/>
          <p14:tracePt t="91331" x="422275" y="5489575"/>
          <p14:tracePt t="91339" x="347663" y="5473700"/>
          <p14:tracePt t="91347" x="315913" y="5464175"/>
          <p14:tracePt t="91355" x="298450" y="5456238"/>
          <p14:tracePt t="91361" x="282575" y="5440363"/>
          <p14:tracePt t="91377" x="273050" y="5432425"/>
          <p14:tracePt t="91409" x="273050" y="5422900"/>
          <p14:tracePt t="91423" x="273050" y="5414963"/>
          <p14:tracePt t="91431" x="282575" y="5414963"/>
          <p14:tracePt t="91455" x="290513" y="5414963"/>
          <p14:tracePt t="91477" x="290513" y="5407025"/>
          <p14:tracePt t="91574" x="282575" y="5422900"/>
          <p14:tracePt t="91579" x="265113" y="5464175"/>
          <p14:tracePt t="91587" x="249238" y="5489575"/>
          <p14:tracePt t="91595" x="223838" y="5522913"/>
          <p14:tracePt t="91601" x="223838" y="5538788"/>
          <p14:tracePt t="91609" x="207963" y="5572125"/>
          <p14:tracePt t="91617" x="207963" y="5605463"/>
          <p14:tracePt t="91625" x="198438" y="5622925"/>
          <p14:tracePt t="91633" x="198438" y="5656263"/>
          <p14:tracePt t="91641" x="198438" y="5664200"/>
          <p14:tracePt t="91647" x="198438" y="5680075"/>
          <p14:tracePt t="91655" x="198438" y="5713413"/>
          <p14:tracePt t="91663" x="198438" y="5754688"/>
          <p14:tracePt t="91671" x="198438" y="5780088"/>
          <p14:tracePt t="91679" x="198438" y="5829300"/>
          <p14:tracePt t="91687" x="198438" y="5903913"/>
          <p14:tracePt t="91695" x="198438" y="5988050"/>
          <p14:tracePt t="91703" x="207963" y="6029325"/>
          <p14:tracePt t="91709" x="223838" y="6111875"/>
          <p14:tracePt t="91717" x="241300" y="6161088"/>
          <p14:tracePt t="91725" x="257175" y="6211888"/>
          <p14:tracePt t="91733" x="265113" y="6227763"/>
          <p14:tracePt t="91741" x="282575" y="6243638"/>
          <p14:tracePt t="91749" x="290513" y="6261100"/>
          <p14:tracePt t="91787" x="298450" y="6269038"/>
          <p14:tracePt t="91796" x="306388" y="6276975"/>
          <p14:tracePt t="91804" x="306388" y="6286500"/>
          <p14:tracePt t="91812" x="323850" y="6286500"/>
          <p14:tracePt t="91820" x="331788" y="6286500"/>
          <p14:tracePt t="91825" x="347663" y="6286500"/>
          <p14:tracePt t="91833" x="406400" y="6294438"/>
          <p14:tracePt t="91841" x="422275" y="6294438"/>
          <p14:tracePt t="91849" x="496888" y="6294438"/>
          <p14:tracePt t="91857" x="555625" y="6294438"/>
          <p14:tracePt t="91871" x="655638" y="6294438"/>
          <p14:tracePt t="91879" x="754063" y="6294438"/>
          <p14:tracePt t="91888" x="820738" y="6294438"/>
          <p14:tracePt t="91895" x="879475" y="6294438"/>
          <p14:tracePt t="91904" x="936625" y="6294438"/>
          <p14:tracePt t="91911" x="1003300" y="6294438"/>
          <p14:tracePt t="91920" x="1044575" y="6294438"/>
          <p14:tracePt t="91927" x="1119188" y="6294438"/>
          <p14:tracePt t="91936" x="1136650" y="6294438"/>
          <p14:tracePt t="91941" x="1193800" y="6294438"/>
          <p14:tracePt t="91949" x="1252538" y="6294438"/>
          <p14:tracePt t="91957" x="1319213" y="6286500"/>
          <p14:tracePt t="91965" x="1376363" y="6286500"/>
          <p14:tracePt t="91973" x="1443038" y="6286500"/>
          <p14:tracePt t="91981" x="1476375" y="6286500"/>
          <p14:tracePt t="91987" x="1543050" y="6286500"/>
          <p14:tracePt t="91995" x="1651000" y="6286500"/>
          <p14:tracePt t="92004" x="1749425" y="6276975"/>
          <p14:tracePt t="92011" x="1808163" y="6276975"/>
          <p14:tracePt t="92020" x="1931988" y="6276975"/>
          <p14:tracePt t="92027" x="2047875" y="6276975"/>
          <p14:tracePt t="92036" x="2106613" y="6276975"/>
          <p14:tracePt t="92043" x="2230438" y="6276975"/>
          <p14:tracePt t="92049" x="2330450" y="6276975"/>
          <p14:tracePt t="92057" x="2389188" y="6276975"/>
          <p14:tracePt t="92065" x="2505075" y="6276975"/>
          <p14:tracePt t="92073" x="2554288" y="6276975"/>
          <p14:tracePt t="92081" x="2603500" y="6276975"/>
          <p14:tracePt t="92089" x="2720975" y="6276975"/>
          <p14:tracePt t="92097" x="2736850" y="6276975"/>
          <p14:tracePt t="92105" x="2803525" y="6276975"/>
          <p14:tracePt t="92111" x="2903538" y="6276975"/>
          <p14:tracePt t="92120" x="2986088" y="6276975"/>
          <p14:tracePt t="92127" x="3086100" y="6286500"/>
          <p14:tracePt t="92136" x="3176588" y="6286500"/>
          <p14:tracePt t="92143" x="3259138" y="6286500"/>
          <p14:tracePt t="92151" x="3400425" y="6302375"/>
          <p14:tracePt t="92159" x="3508375" y="6302375"/>
          <p14:tracePt t="92165" x="3683000" y="6310313"/>
          <p14:tracePt t="92173" x="3765550" y="6310313"/>
          <p14:tracePt t="92181" x="3906838" y="6310313"/>
          <p14:tracePt t="92189" x="4038600" y="6327775"/>
          <p14:tracePt t="92197" x="4179888" y="6327775"/>
          <p14:tracePt t="92205" x="4305300" y="6327775"/>
          <p14:tracePt t="92213" x="4395788" y="6327775"/>
          <p14:tracePt t="92221" x="4519613" y="6327775"/>
          <p14:tracePt t="92227" x="4660900" y="6327775"/>
          <p14:tracePt t="92235" x="4786313" y="6327775"/>
          <p14:tracePt t="92243" x="4910138" y="6327775"/>
          <p14:tracePt t="92251" x="5026025" y="6327775"/>
          <p14:tracePt t="92259" x="5167313" y="6327775"/>
          <p14:tracePt t="92267" x="5316538" y="6327775"/>
          <p14:tracePt t="92275" x="5373688" y="6335713"/>
          <p14:tracePt t="92282" x="5514975" y="6335713"/>
          <p14:tracePt t="92289" x="5789613" y="6343650"/>
          <p14:tracePt t="92297" x="5921375" y="6361113"/>
          <p14:tracePt t="92305" x="6021388" y="6361113"/>
          <p14:tracePt t="92313" x="6145213" y="6369050"/>
          <p14:tracePt t="92321" x="6270625" y="6369050"/>
          <p14:tracePt t="92329" x="6394450" y="6369050"/>
          <p14:tracePt t="92337" x="6494463" y="6369050"/>
          <p14:tracePt t="92345" x="6561138" y="6369050"/>
          <p14:tracePt t="92351" x="6667500" y="6369050"/>
          <p14:tracePt t="92359" x="6743700" y="6369050"/>
          <p14:tracePt t="92367" x="6808788" y="6369050"/>
          <p14:tracePt t="92375" x="6867525" y="6369050"/>
          <p14:tracePt t="92383" x="6934200" y="6369050"/>
          <p14:tracePt t="92391" x="7032625" y="6369050"/>
          <p14:tracePt t="92397" x="7107238" y="6376988"/>
          <p14:tracePt t="92405" x="7191375" y="6376988"/>
          <p14:tracePt t="92413" x="7232650" y="6384925"/>
          <p14:tracePt t="92421" x="7315200" y="6384925"/>
          <p14:tracePt t="92429" x="7381875" y="6384925"/>
          <p14:tracePt t="92437" x="7480300" y="6384925"/>
          <p14:tracePt t="92445" x="7546975" y="6384925"/>
          <p14:tracePt t="92454" x="7597775" y="6384925"/>
          <p14:tracePt t="92461" x="7680325" y="6402388"/>
          <p14:tracePt t="92467" x="7737475" y="6402388"/>
          <p14:tracePt t="92475" x="7780338" y="6402388"/>
          <p14:tracePt t="92483" x="7837488" y="6402388"/>
          <p14:tracePt t="92491" x="7920038" y="6402388"/>
          <p14:tracePt t="92499" x="7986713" y="6402388"/>
          <p14:tracePt t="92507" x="8020050" y="6402388"/>
          <p14:tracePt t="92513" x="8102600" y="6410325"/>
          <p14:tracePt t="92521" x="8186738" y="6410325"/>
          <p14:tracePt t="92529" x="8261350" y="6410325"/>
          <p14:tracePt t="92537" x="8369300" y="6410325"/>
          <p14:tracePt t="92545" x="8434388" y="6410325"/>
          <p14:tracePt t="92554" x="8518525" y="6410325"/>
          <p14:tracePt t="92561" x="8593138" y="6410325"/>
          <p14:tracePt t="92570" x="8658225" y="6410325"/>
          <p14:tracePt t="92575" x="8716963" y="6410325"/>
          <p14:tracePt t="92583" x="8775700" y="6410325"/>
          <p14:tracePt t="92591" x="8840788" y="6410325"/>
          <p14:tracePt t="92599" x="8899525" y="6410325"/>
          <p14:tracePt t="92607" x="8956675" y="6410325"/>
          <p14:tracePt t="92616" x="8982075" y="6410325"/>
          <p14:tracePt t="92623" x="9023350" y="6410325"/>
          <p14:tracePt t="92629" x="9082088" y="6410325"/>
          <p14:tracePt t="92637" x="9156700" y="6410325"/>
          <p14:tracePt t="92645" x="9172575" y="6410325"/>
          <p14:tracePt t="92654" x="9231313" y="6410325"/>
          <p14:tracePt t="92662" x="9297988" y="6410325"/>
          <p14:tracePt t="92670" x="9380538" y="6410325"/>
          <p14:tracePt t="92677" x="9437688" y="6410325"/>
          <p14:tracePt t="92686" x="9480550" y="6410325"/>
          <p14:tracePt t="92691" x="9563100" y="6410325"/>
          <p14:tracePt t="92699" x="9620250" y="6410325"/>
          <p14:tracePt t="92707" x="9663113" y="6402388"/>
          <p14:tracePt t="92716" x="9720263" y="6402388"/>
          <p14:tracePt t="92723" x="9753600" y="6392863"/>
          <p14:tracePt t="92732" x="9812338" y="6392863"/>
          <p14:tracePt t="92739" x="9853613" y="6392863"/>
          <p14:tracePt t="92748" x="9910763" y="6392863"/>
          <p14:tracePt t="92754" x="9952038" y="6384925"/>
          <p14:tracePt t="92761" x="9994900" y="6384925"/>
          <p14:tracePt t="92770" x="10044113" y="6369050"/>
          <p14:tracePt t="92777" x="10085388" y="6369050"/>
          <p14:tracePt t="92786" x="10126663" y="6369050"/>
          <p14:tracePt t="92794" x="10167938" y="6369050"/>
          <p14:tracePt t="92799" x="10201275" y="6369050"/>
          <p14:tracePt t="92807" x="10226675" y="6369050"/>
          <p14:tracePt t="92816" x="10250488" y="6369050"/>
          <p14:tracePt t="92823" x="10275888" y="6369050"/>
          <p14:tracePt t="92832" x="10301288" y="6369050"/>
          <p14:tracePt t="92839" x="10309225" y="6361113"/>
          <p14:tracePt t="92855" x="10317163" y="6361113"/>
          <p14:tracePt t="92864" x="10317163" y="6351588"/>
          <p14:tracePt t="92871" x="10325100" y="6351588"/>
          <p14:tracePt t="96276" x="10342563" y="6335713"/>
          <p14:tracePt t="96284" x="10358438" y="6318250"/>
          <p14:tracePt t="96290" x="10383838" y="6286500"/>
          <p14:tracePt t="96296" x="10401300" y="6269038"/>
          <p14:tracePt t="96303" x="10425113" y="6243638"/>
          <p14:tracePt t="96311" x="10442575" y="6227763"/>
          <p14:tracePt t="96320" x="10450513" y="6211888"/>
          <p14:tracePt t="96327" x="10458450" y="6211888"/>
          <p14:tracePt t="96335" x="10466388" y="6194425"/>
          <p14:tracePt t="96343" x="10475913" y="6186488"/>
          <p14:tracePt t="96351" x="10475913" y="6178550"/>
          <p14:tracePt t="96357" x="10475913" y="6161088"/>
          <p14:tracePt t="96365" x="10483850" y="6161088"/>
          <p14:tracePt t="96373" x="10483850" y="6145213"/>
          <p14:tracePt t="96381" x="10483850" y="6137275"/>
          <p14:tracePt t="96389" x="10491788" y="6119813"/>
          <p14:tracePt t="96398" x="10491788" y="6094413"/>
          <p14:tracePt t="96405" x="10499725" y="6070600"/>
          <p14:tracePt t="96411" x="10507663" y="6045200"/>
          <p14:tracePt t="96420" x="10517188" y="6011863"/>
          <p14:tracePt t="96427" x="10525125" y="5962650"/>
          <p14:tracePt t="96436" x="10533063" y="5921375"/>
          <p14:tracePt t="96443" x="10541000" y="5880100"/>
          <p14:tracePt t="96451" x="10550525" y="5821363"/>
          <p14:tracePt t="96459" x="10558463" y="5772150"/>
          <p14:tracePt t="96467" x="10566400" y="5730875"/>
          <p14:tracePt t="96473" x="10574338" y="5672138"/>
          <p14:tracePt t="96481" x="10591800" y="5613400"/>
          <p14:tracePt t="96489" x="10599738" y="5556250"/>
          <p14:tracePt t="96497" x="10607675" y="5522913"/>
          <p14:tracePt t="96505" x="10607675" y="5448300"/>
          <p14:tracePt t="96513" x="10615613" y="5381625"/>
          <p14:tracePt t="96521" x="10625138" y="5324475"/>
          <p14:tracePt t="96529" x="10625138" y="5299075"/>
          <p14:tracePt t="96536" x="10625138" y="5249863"/>
          <p14:tracePt t="96543" x="10625138" y="5175250"/>
          <p14:tracePt t="96551" x="10625138" y="5091113"/>
          <p14:tracePt t="96559" x="10625138" y="5041900"/>
          <p14:tracePt t="96567" x="10625138" y="4967288"/>
          <p14:tracePt t="96575" x="10625138" y="4859338"/>
          <p14:tracePt t="96582" x="10625138" y="4759325"/>
          <p14:tracePt t="96589" x="10625138" y="4694238"/>
          <p14:tracePt t="96597" x="10625138" y="4635500"/>
          <p14:tracePt t="96605" x="10599738" y="4478338"/>
          <p14:tracePt t="96613" x="10566400" y="4378325"/>
          <p14:tracePt t="96621" x="10550525" y="4321175"/>
          <p14:tracePt t="96629" x="10525125" y="4229100"/>
          <p14:tracePt t="96637" x="10491788" y="4146550"/>
          <p14:tracePt t="96645" x="10475913" y="4071938"/>
          <p14:tracePt t="96652" x="10425113" y="3956050"/>
          <p14:tracePt t="96659" x="10391775" y="3897313"/>
          <p14:tracePt t="96667" x="10342563" y="3797300"/>
          <p14:tracePt t="96675" x="10334625" y="3765550"/>
          <p14:tracePt t="96683" x="10275888" y="3632200"/>
          <p14:tracePt t="96691" x="10242550" y="3557588"/>
          <p14:tracePt t="96698" x="10193338" y="3433763"/>
          <p14:tracePt t="96705" x="10185400" y="3359150"/>
          <p14:tracePt t="96713" x="10152063" y="3225800"/>
          <p14:tracePt t="96721" x="10077450" y="3017838"/>
          <p14:tracePt t="96729" x="10018713" y="2860675"/>
          <p14:tracePt t="96737" x="9985375" y="2786063"/>
          <p14:tracePt t="96745" x="9877425" y="2611438"/>
          <p14:tracePt t="96753" x="9794875" y="2513013"/>
          <p14:tracePt t="96759" x="9704388" y="2405063"/>
          <p14:tracePt t="96767" x="9578975" y="2297113"/>
          <p14:tracePt t="96775" x="9396413" y="2122488"/>
          <p14:tracePt t="96783" x="9321800" y="2073275"/>
          <p14:tracePt t="96791" x="9139238" y="1949450"/>
          <p14:tracePt t="96799" x="9064625" y="1890713"/>
          <p14:tracePt t="96807" x="8974138" y="1841500"/>
          <p14:tracePt t="96815" x="8840788" y="1741488"/>
          <p14:tracePt t="96821" x="8791575" y="1700213"/>
          <p14:tracePt t="96829" x="8699500" y="1617663"/>
          <p14:tracePt t="96837" x="8675688" y="1592263"/>
          <p14:tracePt t="96845" x="8583613" y="1500188"/>
          <p14:tracePt t="96853" x="8518525" y="1450975"/>
          <p14:tracePt t="96861" x="8443913" y="1360488"/>
          <p14:tracePt t="96869" x="8377238" y="1293813"/>
          <p14:tracePt t="96875" x="8235950" y="1177925"/>
          <p14:tracePt t="96883" x="8169275" y="1127125"/>
          <p14:tracePt t="96891" x="8094663" y="1062038"/>
          <p14:tracePt t="96899" x="8020050" y="1003300"/>
          <p14:tracePt t="96907" x="7953375" y="962025"/>
          <p14:tracePt t="96915" x="7854950" y="895350"/>
          <p14:tracePt t="96923" x="7737475" y="828675"/>
          <p14:tracePt t="96931" x="7662863" y="795338"/>
          <p14:tracePt t="96937" x="7431088" y="663575"/>
          <p14:tracePt t="96945" x="7265988" y="581025"/>
          <p14:tracePt t="96953" x="7150100" y="514350"/>
          <p14:tracePt t="96961" x="7050088" y="455613"/>
          <p14:tracePt t="96970" x="6900863" y="381000"/>
          <p14:tracePt t="96977" x="6867525" y="357188"/>
          <p14:tracePt t="96986" x="6784975" y="315913"/>
          <p14:tracePt t="96991" x="6710363" y="257175"/>
          <p14:tracePt t="96999" x="6659563" y="215900"/>
          <p14:tracePt t="97007" x="6635750" y="198438"/>
          <p14:tracePt t="97015" x="6602413" y="165100"/>
          <p14:tracePt t="97023" x="6569075" y="141288"/>
          <p14:tracePt t="97031" x="6527800" y="100013"/>
          <p14:tracePt t="97039" x="6494463" y="74613"/>
          <p14:tracePt t="97047" x="6443663" y="333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DDF32-FCFF-8CA1-6550-3DD6472606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8963" y="182598"/>
            <a:ext cx="7994073" cy="6492803"/>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F643E67-7239-AE55-27E5-D037CD270216}"/>
                  </a:ext>
                </a:extLst>
              </p14:cNvPr>
              <p14:cNvContentPartPr/>
              <p14:nvPr/>
            </p14:nvContentPartPr>
            <p14:xfrm>
              <a:off x="2931072" y="744332"/>
              <a:ext cx="1314360" cy="19800"/>
            </p14:xfrm>
          </p:contentPart>
        </mc:Choice>
        <mc:Fallback xmlns="">
          <p:pic>
            <p:nvPicPr>
              <p:cNvPr id="4" name="Ink 3">
                <a:extLst>
                  <a:ext uri="{FF2B5EF4-FFF2-40B4-BE49-F238E27FC236}">
                    <a16:creationId xmlns:a16="http://schemas.microsoft.com/office/drawing/2014/main" id="{8F643E67-7239-AE55-27E5-D037CD270216}"/>
                  </a:ext>
                </a:extLst>
              </p:cNvPr>
              <p:cNvPicPr/>
              <p:nvPr/>
            </p:nvPicPr>
            <p:blipFill>
              <a:blip r:embed="rId6"/>
              <a:stretch>
                <a:fillRect/>
              </a:stretch>
            </p:blipFill>
            <p:spPr>
              <a:xfrm>
                <a:off x="2877432" y="636332"/>
                <a:ext cx="142200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CCC3E3CE-2575-9B15-6C16-B13854366B81}"/>
                  </a:ext>
                </a:extLst>
              </p14:cNvPr>
              <p14:cNvContentPartPr/>
              <p14:nvPr/>
            </p14:nvContentPartPr>
            <p14:xfrm>
              <a:off x="3251832" y="1930892"/>
              <a:ext cx="846000" cy="40680"/>
            </p14:xfrm>
          </p:contentPart>
        </mc:Choice>
        <mc:Fallback xmlns="">
          <p:pic>
            <p:nvPicPr>
              <p:cNvPr id="5" name="Ink 4">
                <a:extLst>
                  <a:ext uri="{FF2B5EF4-FFF2-40B4-BE49-F238E27FC236}">
                    <a16:creationId xmlns:a16="http://schemas.microsoft.com/office/drawing/2014/main" id="{CCC3E3CE-2575-9B15-6C16-B13854366B81}"/>
                  </a:ext>
                </a:extLst>
              </p:cNvPr>
              <p:cNvPicPr/>
              <p:nvPr/>
            </p:nvPicPr>
            <p:blipFill>
              <a:blip r:embed="rId8"/>
              <a:stretch>
                <a:fillRect/>
              </a:stretch>
            </p:blipFill>
            <p:spPr>
              <a:xfrm>
                <a:off x="3198192" y="1823252"/>
                <a:ext cx="953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E4A8013-1EA8-0909-86D5-0E0F3DEAAC6C}"/>
                  </a:ext>
                </a:extLst>
              </p14:cNvPr>
              <p14:cNvContentPartPr/>
              <p14:nvPr/>
            </p14:nvContentPartPr>
            <p14:xfrm>
              <a:off x="6004752" y="2460092"/>
              <a:ext cx="1967400" cy="75960"/>
            </p14:xfrm>
          </p:contentPart>
        </mc:Choice>
        <mc:Fallback xmlns="">
          <p:pic>
            <p:nvPicPr>
              <p:cNvPr id="6" name="Ink 5">
                <a:extLst>
                  <a:ext uri="{FF2B5EF4-FFF2-40B4-BE49-F238E27FC236}">
                    <a16:creationId xmlns:a16="http://schemas.microsoft.com/office/drawing/2014/main" id="{BE4A8013-1EA8-0909-86D5-0E0F3DEAAC6C}"/>
                  </a:ext>
                </a:extLst>
              </p:cNvPr>
              <p:cNvPicPr/>
              <p:nvPr/>
            </p:nvPicPr>
            <p:blipFill>
              <a:blip r:embed="rId10"/>
              <a:stretch>
                <a:fillRect/>
              </a:stretch>
            </p:blipFill>
            <p:spPr>
              <a:xfrm>
                <a:off x="5950752" y="2352452"/>
                <a:ext cx="207504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A4C98591-D013-9399-9144-12FC7DFB9382}"/>
                  </a:ext>
                </a:extLst>
              </p14:cNvPr>
              <p14:cNvContentPartPr/>
              <p14:nvPr/>
            </p14:nvContentPartPr>
            <p14:xfrm>
              <a:off x="8134872" y="2460092"/>
              <a:ext cx="518040" cy="19080"/>
            </p14:xfrm>
          </p:contentPart>
        </mc:Choice>
        <mc:Fallback xmlns="">
          <p:pic>
            <p:nvPicPr>
              <p:cNvPr id="7" name="Ink 6">
                <a:extLst>
                  <a:ext uri="{FF2B5EF4-FFF2-40B4-BE49-F238E27FC236}">
                    <a16:creationId xmlns:a16="http://schemas.microsoft.com/office/drawing/2014/main" id="{A4C98591-D013-9399-9144-12FC7DFB9382}"/>
                  </a:ext>
                </a:extLst>
              </p:cNvPr>
              <p:cNvPicPr/>
              <p:nvPr/>
            </p:nvPicPr>
            <p:blipFill>
              <a:blip r:embed="rId12"/>
              <a:stretch>
                <a:fillRect/>
              </a:stretch>
            </p:blipFill>
            <p:spPr>
              <a:xfrm>
                <a:off x="8080872" y="2352092"/>
                <a:ext cx="6256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43F68DBE-2AEC-45B8-F591-C85088C6F1E1}"/>
                  </a:ext>
                </a:extLst>
              </p14:cNvPr>
              <p14:cNvContentPartPr/>
              <p14:nvPr/>
            </p14:nvContentPartPr>
            <p14:xfrm>
              <a:off x="2921712" y="6343772"/>
              <a:ext cx="1136160" cy="48240"/>
            </p14:xfrm>
          </p:contentPart>
        </mc:Choice>
        <mc:Fallback xmlns="">
          <p:pic>
            <p:nvPicPr>
              <p:cNvPr id="8" name="Ink 7">
                <a:extLst>
                  <a:ext uri="{FF2B5EF4-FFF2-40B4-BE49-F238E27FC236}">
                    <a16:creationId xmlns:a16="http://schemas.microsoft.com/office/drawing/2014/main" id="{43F68DBE-2AEC-45B8-F591-C85088C6F1E1}"/>
                  </a:ext>
                </a:extLst>
              </p:cNvPr>
              <p:cNvPicPr/>
              <p:nvPr/>
            </p:nvPicPr>
            <p:blipFill>
              <a:blip r:embed="rId14"/>
              <a:stretch>
                <a:fillRect/>
              </a:stretch>
            </p:blipFill>
            <p:spPr>
              <a:xfrm>
                <a:off x="2868072" y="6235772"/>
                <a:ext cx="1243800" cy="263880"/>
              </a:xfrm>
              <a:prstGeom prst="rect">
                <a:avLst/>
              </a:prstGeom>
            </p:spPr>
          </p:pic>
        </mc:Fallback>
      </mc:AlternateContent>
      <p:pic>
        <p:nvPicPr>
          <p:cNvPr id="13" name="Audio 12">
            <a:hlinkClick r:id="" action="ppaction://media"/>
            <a:extLst>
              <a:ext uri="{FF2B5EF4-FFF2-40B4-BE49-F238E27FC236}">
                <a16:creationId xmlns:a16="http://schemas.microsoft.com/office/drawing/2014/main" id="{0F79068E-520F-E90A-F079-A3617604B7B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72709396"/>
      </p:ext>
    </p:extLst>
  </p:cSld>
  <p:clrMapOvr>
    <a:masterClrMapping/>
  </p:clrMapOvr>
  <mc:AlternateContent xmlns:mc="http://schemas.openxmlformats.org/markup-compatibility/2006" xmlns:p14="http://schemas.microsoft.com/office/powerpoint/2010/main">
    <mc:Choice Requires="p14">
      <p:transition spd="slow" p14:dur="2000" advTm="31656"/>
    </mc:Choice>
    <mc:Fallback xmlns="">
      <p:transition spd="slow" advTm="31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Table&#10;&#10;Description automatically generated">
            <a:extLst>
              <a:ext uri="{FF2B5EF4-FFF2-40B4-BE49-F238E27FC236}">
                <a16:creationId xmlns:a16="http://schemas.microsoft.com/office/drawing/2014/main" id="{D6905D78-EEC6-BA18-8EB1-B9DAD91DE18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6237" y="1081311"/>
            <a:ext cx="5271120" cy="1202462"/>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9" descr="Graphical user interface, text, application&#10;&#10;Description automatically generated">
            <a:extLst>
              <a:ext uri="{FF2B5EF4-FFF2-40B4-BE49-F238E27FC236}">
                <a16:creationId xmlns:a16="http://schemas.microsoft.com/office/drawing/2014/main" id="{1553AFFD-B621-B5C0-5C71-04D80888944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28925" y="3098996"/>
            <a:ext cx="5600700" cy="36032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3A4B38B0-6194-74A4-1ECD-01682C83E021}"/>
              </a:ext>
            </a:extLst>
          </p:cNvPr>
          <p:cNvSpPr>
            <a:spLocks noChangeArrowheads="1"/>
          </p:cNvSpPr>
          <p:nvPr/>
        </p:nvSpPr>
        <p:spPr bwMode="auto">
          <a:xfrm>
            <a:off x="2381250" y="81005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the letters are sent you will see the signed mailed copy in the Documents section of the Inspection in the OE.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9EE15E0F-2A3B-86D0-2719-1B714476B6D4}"/>
              </a:ext>
            </a:extLst>
          </p:cNvPr>
          <p:cNvSpPr>
            <a:spLocks noChangeArrowheads="1"/>
          </p:cNvSpPr>
          <p:nvPr/>
        </p:nvSpPr>
        <p:spPr bwMode="auto">
          <a:xfrm>
            <a:off x="1952625" y="2428726"/>
            <a:ext cx="7410450"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*Note* - The Scope of Inspection (35.) for Fatality/Catastrophe Inspections will normally be Partial Inspections. However, the scope may be expanded in certain circumstances as outlined in the FOM, Chapter VIII – Fatality and Catastrophe Investigations, 2.a. with approval from the Supervisor/BC. Thi</a:t>
            </a:r>
            <a:r>
              <a:rPr lang="en-US" altLang="en-US" sz="1100" dirty="0">
                <a:latin typeface="Calibri" panose="020F0502020204030204" pitchFamily="34" charset="0"/>
                <a:ea typeface="Calibri" panose="020F0502020204030204" pitchFamily="34" charset="0"/>
                <a:cs typeface="Times New Roman" panose="02020603050405020304" pitchFamily="18" charset="0"/>
              </a:rPr>
              <a:t>s reminder is for report running.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ACB22187-5D65-E092-8905-E03F0CC2EA6A}"/>
              </a:ext>
            </a:extLst>
          </p:cNvPr>
          <p:cNvSpPr>
            <a:spLocks noChangeArrowheads="1"/>
          </p:cNvSpPr>
          <p:nvPr/>
        </p:nvSpPr>
        <p:spPr bwMode="auto">
          <a:xfrm>
            <a:off x="0" y="46720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235" name="Audio 9234">
            <a:hlinkClick r:id="" action="ppaction://media"/>
            <a:extLst>
              <a:ext uri="{FF2B5EF4-FFF2-40B4-BE49-F238E27FC236}">
                <a16:creationId xmlns:a16="http://schemas.microsoft.com/office/drawing/2014/main" id="{F684022F-8D83-44F6-8E17-58EA74CC8F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28129061"/>
      </p:ext>
    </p:extLst>
  </p:cSld>
  <p:clrMapOvr>
    <a:masterClrMapping/>
  </p:clrMapOvr>
  <mc:AlternateContent xmlns:mc="http://schemas.openxmlformats.org/markup-compatibility/2006" xmlns:p14="http://schemas.microsoft.com/office/powerpoint/2010/main">
    <mc:Choice Requires="p14">
      <p:transition spd="slow" p14:dur="2000" advTm="135929"/>
    </mc:Choice>
    <mc:Fallback xmlns="">
      <p:transition spd="slow" advTm="13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2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235"/>
                </p:tgtEl>
              </p:cMediaNode>
            </p:audio>
          </p:childTnLst>
        </p:cTn>
      </p:par>
    </p:tnLst>
  </p:timing>
  <p:extLst>
    <p:ext uri="{3A86A75C-4F4B-4683-9AE1-C65F6400EC91}">
      <p14:laserTraceLst xmlns:p14="http://schemas.microsoft.com/office/powerpoint/2010/main">
        <p14:tracePtLst>
          <p14:tracePt t="10175" x="10367963" y="771525"/>
          <p14:tracePt t="10180" x="10350500" y="804863"/>
          <p14:tracePt t="10189" x="10334625" y="854075"/>
          <p14:tracePt t="10196" x="10317163" y="912813"/>
          <p14:tracePt t="10202" x="10301288" y="969963"/>
          <p14:tracePt t="10210" x="10283825" y="1003300"/>
          <p14:tracePt t="10218" x="10250488" y="1077913"/>
          <p14:tracePt t="10226" x="10226675" y="1127125"/>
          <p14:tracePt t="10234" x="10185400" y="1193800"/>
          <p14:tracePt t="10242" x="10152063" y="1227138"/>
          <p14:tracePt t="10250" x="10126663" y="1260475"/>
          <p14:tracePt t="10256" x="10110788" y="1276350"/>
          <p14:tracePt t="10264" x="10085388" y="1301750"/>
          <p14:tracePt t="10272" x="10085388" y="1319213"/>
          <p14:tracePt t="10280" x="10069513" y="1327150"/>
          <p14:tracePt t="10289" x="10059988" y="1335088"/>
          <p14:tracePt t="10300" x="10044113" y="1350963"/>
          <p14:tracePt t="10304" x="10026650" y="1376363"/>
          <p14:tracePt t="10312" x="9994900" y="1409700"/>
          <p14:tracePt t="10320" x="9961563" y="1435100"/>
          <p14:tracePt t="10326" x="9894888" y="1500188"/>
          <p14:tracePt t="10334" x="9828213" y="1566863"/>
          <p14:tracePt t="10342" x="9779000" y="1617663"/>
          <p14:tracePt t="10350" x="9686925" y="1708150"/>
          <p14:tracePt t="10358" x="9629775" y="1757363"/>
          <p14:tracePt t="10367" x="9571038" y="1824038"/>
          <p14:tracePt t="10372" x="9480550" y="1890713"/>
          <p14:tracePt t="10380" x="9421813" y="1949450"/>
          <p14:tracePt t="10388" x="9355138" y="1998663"/>
          <p14:tracePt t="10397" x="9288463" y="2047875"/>
          <p14:tracePt t="10404" x="9256713" y="2081213"/>
          <p14:tracePt t="10413" x="9182100" y="2130425"/>
          <p14:tracePt t="10421" x="9115425" y="2173288"/>
          <p14:tracePt t="10429" x="9031288" y="2230438"/>
          <p14:tracePt t="10435" x="8956675" y="2271713"/>
          <p14:tracePt t="10442" x="8758238" y="2371725"/>
          <p14:tracePt t="10450" x="8601075" y="2446338"/>
          <p14:tracePt t="10459" x="8518525" y="2487613"/>
          <p14:tracePt t="10467" x="8285163" y="2595563"/>
          <p14:tracePt t="10475" x="8102600" y="2678113"/>
          <p14:tracePt t="10483" x="7962900" y="2752725"/>
          <p14:tracePt t="10488" x="7854950" y="2794000"/>
          <p14:tracePt t="10497" x="7762875" y="2844800"/>
          <p14:tracePt t="10504" x="7646988" y="2886075"/>
          <p14:tracePt t="10513" x="7505700" y="2919413"/>
          <p14:tracePt t="10520" x="7381875" y="2952750"/>
          <p14:tracePt t="10529" x="7281863" y="2976563"/>
          <p14:tracePt t="10537" x="7240588" y="2986088"/>
          <p14:tracePt t="10545" x="7116763" y="3001963"/>
          <p14:tracePt t="10550" x="7058025" y="3009900"/>
          <p14:tracePt t="10559" x="6934200" y="3017838"/>
          <p14:tracePt t="10567" x="6818313" y="3027363"/>
          <p14:tracePt t="10575" x="6734175" y="3043238"/>
          <p14:tracePt t="10583" x="6618288" y="3060700"/>
          <p14:tracePt t="10591" x="6469063" y="3076575"/>
          <p14:tracePt t="10599" x="6294438" y="3101975"/>
          <p14:tracePt t="10604" x="6029325" y="3135313"/>
          <p14:tracePt t="10612" x="5888038" y="3143250"/>
          <p14:tracePt t="10620" x="5805488" y="3143250"/>
          <p14:tracePt t="10629" x="5573713" y="3159125"/>
          <p14:tracePt t="10637" x="5440363" y="3159125"/>
          <p14:tracePt t="10645" x="5341938" y="3159125"/>
          <p14:tracePt t="10653" x="5241925" y="3159125"/>
          <p14:tracePt t="10660" x="5159375" y="3159125"/>
          <p14:tracePt t="10667" x="5051425" y="3151188"/>
          <p14:tracePt t="10675" x="4910138" y="3143250"/>
          <p14:tracePt t="10683" x="4802188" y="3135313"/>
          <p14:tracePt t="10691" x="4719638" y="3117850"/>
          <p14:tracePt t="10699" x="4560888" y="3092450"/>
          <p14:tracePt t="10707" x="4445000" y="3092450"/>
          <p14:tracePt t="10714" x="4279900" y="3084513"/>
          <p14:tracePt t="10720" x="4130675" y="3084513"/>
          <p14:tracePt t="10729" x="3973513" y="3084513"/>
          <p14:tracePt t="10736" x="3848100" y="3076575"/>
          <p14:tracePt t="10745" x="3765550" y="3076575"/>
          <p14:tracePt t="10753" x="3673475" y="3076575"/>
          <p14:tracePt t="10761" x="3616325" y="3060700"/>
          <p14:tracePt t="10769" x="3590925" y="3060700"/>
          <p14:tracePt t="10776" x="3524250" y="3051175"/>
          <p14:tracePt t="10783" x="3500438" y="3035300"/>
          <p14:tracePt t="10791" x="3482975" y="3035300"/>
          <p14:tracePt t="10799" x="3459163" y="3009900"/>
          <p14:tracePt t="10807" x="3441700" y="3001963"/>
          <p14:tracePt t="10814" x="3400425" y="2986088"/>
          <p14:tracePt t="10823" x="3351213" y="2952750"/>
          <p14:tracePt t="10830" x="3284538" y="2911475"/>
          <p14:tracePt t="10836" x="3243263" y="2894013"/>
          <p14:tracePt t="10844" x="3176588" y="2852738"/>
          <p14:tracePt t="10853" x="3117850" y="2819400"/>
          <p14:tracePt t="10860" x="3060700" y="2794000"/>
          <p14:tracePt t="10869" x="3019425" y="2760663"/>
          <p14:tracePt t="10876" x="2944813" y="2719388"/>
          <p14:tracePt t="10884" x="2870200" y="2678113"/>
          <p14:tracePt t="10890" x="2811463" y="2644775"/>
          <p14:tracePt t="10899" x="2720975" y="2595563"/>
          <p14:tracePt t="10907" x="2654300" y="2554288"/>
          <p14:tracePt t="10914" x="2595563" y="2520950"/>
          <p14:tracePt t="10923" x="2562225" y="2495550"/>
          <p14:tracePt t="10930" x="2520950" y="2462213"/>
          <p14:tracePt t="10939" x="2505075" y="2446338"/>
          <p14:tracePt t="10947" x="2497138" y="2446338"/>
          <p14:tracePt t="10953" x="2471738" y="2420938"/>
          <p14:tracePt t="10960" x="2454275" y="2405063"/>
          <p14:tracePt t="10969" x="2430463" y="2387600"/>
          <p14:tracePt t="10976" x="2413000" y="2379663"/>
          <p14:tracePt t="10985" x="2389188" y="2363788"/>
          <p14:tracePt t="10993" x="2363788" y="2346325"/>
          <p14:tracePt t="10999" x="2347913" y="2330450"/>
          <p14:tracePt t="11006" x="2330450" y="2312988"/>
          <p14:tracePt t="11014" x="2305050" y="2289175"/>
          <p14:tracePt t="11023" x="2289175" y="2281238"/>
          <p14:tracePt t="11030" x="2273300" y="2263775"/>
          <p14:tracePt t="11039" x="2273300" y="2255838"/>
          <p14:tracePt t="11047" x="2255838" y="2238375"/>
          <p14:tracePt t="11054" x="2239963" y="2222500"/>
          <p14:tracePt t="11063" x="2230438" y="2206625"/>
          <p14:tracePt t="11069" x="2222500" y="2197100"/>
          <p14:tracePt t="11077" x="2214563" y="2189163"/>
          <p14:tracePt t="11084" x="2206625" y="2173288"/>
          <p14:tracePt t="11093" x="2197100" y="2163763"/>
          <p14:tracePt t="11108" x="2197100" y="2155825"/>
          <p14:tracePt t="11123" x="2197100" y="2147888"/>
          <p14:tracePt t="11131" x="2197100" y="2139950"/>
          <p14:tracePt t="11195" x="2197100" y="2130425"/>
          <p14:tracePt t="11211" x="2197100" y="2114550"/>
          <p14:tracePt t="11226" x="2206625" y="2106613"/>
          <p14:tracePt t="11234" x="2206625" y="2098675"/>
          <p14:tracePt t="11239" x="2222500" y="2089150"/>
          <p14:tracePt t="11247" x="2230438" y="2089150"/>
          <p14:tracePt t="11254" x="2230438" y="2081213"/>
          <p14:tracePt t="11263" x="2239963" y="2073275"/>
          <p14:tracePt t="11283" x="2247900" y="2073275"/>
          <p14:tracePt t="11357" x="2255838" y="2073275"/>
          <p14:tracePt t="11381" x="2263775" y="2073275"/>
          <p14:tracePt t="11387" x="2273300" y="2073275"/>
          <p14:tracePt t="11403" x="2281238" y="2073275"/>
          <p14:tracePt t="11411" x="2289175" y="2073275"/>
          <p14:tracePt t="11417" x="2297113" y="2073275"/>
          <p14:tracePt t="11434" x="2305050" y="2073275"/>
          <p14:tracePt t="11441" x="2314575" y="2073275"/>
          <p14:tracePt t="11457" x="2322513" y="2073275"/>
          <p14:tracePt t="11463" x="2330450" y="2073275"/>
          <p14:tracePt t="11471" x="2338388" y="2073275"/>
          <p14:tracePt t="11495" x="2347913" y="2073275"/>
          <p14:tracePt t="11519" x="2355850" y="2073275"/>
          <p14:tracePt t="11533" x="2363788" y="2073275"/>
          <p14:tracePt t="11541" x="2379663" y="2081213"/>
          <p14:tracePt t="11549" x="2389188" y="2089150"/>
          <p14:tracePt t="11557" x="2413000" y="2098675"/>
          <p14:tracePt t="11565" x="2430463" y="2098675"/>
          <p14:tracePt t="11573" x="2454275" y="2106613"/>
          <p14:tracePt t="11581" x="2471738" y="2114550"/>
          <p14:tracePt t="11587" x="2487613" y="2114550"/>
          <p14:tracePt t="11595" x="2513013" y="2114550"/>
          <p14:tracePt t="11603" x="2520950" y="2122488"/>
          <p14:tracePt t="11611" x="2546350" y="2122488"/>
          <p14:tracePt t="11619" x="2571750" y="2122488"/>
          <p14:tracePt t="11627" x="2587625" y="2122488"/>
          <p14:tracePt t="11635" x="2613025" y="2122488"/>
          <p14:tracePt t="11641" x="2628900" y="2122488"/>
          <p14:tracePt t="11650" x="2636838" y="2122488"/>
          <p14:tracePt t="11657" x="2646363" y="2122488"/>
          <p14:tracePt t="11665" x="2654300" y="2122488"/>
          <p14:tracePt t="11681" x="2662238" y="2122488"/>
          <p14:tracePt t="11697" x="2670175" y="2122488"/>
          <p14:tracePt t="11719" x="2679700" y="2122488"/>
          <p14:tracePt t="11743" x="2687638" y="2122488"/>
          <p14:tracePt t="11750" x="2695575" y="2122488"/>
          <p14:tracePt t="11757" x="2703513" y="2122488"/>
          <p14:tracePt t="11765" x="2720975" y="2122488"/>
          <p14:tracePt t="11773" x="2728913" y="2122488"/>
          <p14:tracePt t="11781" x="2754313" y="2122488"/>
          <p14:tracePt t="11789" x="2778125" y="2122488"/>
          <p14:tracePt t="11797" x="2811463" y="2122488"/>
          <p14:tracePt t="11805" x="2828925" y="2122488"/>
          <p14:tracePt t="11813" x="2836863" y="2122488"/>
          <p14:tracePt t="11819" x="2844800" y="2122488"/>
          <p14:tracePt t="11827" x="2852738" y="2122488"/>
          <p14:tracePt t="11905" x="2860675" y="2122488"/>
          <p14:tracePt t="11921" x="2870200" y="2122488"/>
          <p14:tracePt t="11929" x="2886075" y="2122488"/>
          <p14:tracePt t="11935" x="2903538" y="2122488"/>
          <p14:tracePt t="11943" x="2919413" y="2122488"/>
          <p14:tracePt t="11951" x="2927350" y="2122488"/>
          <p14:tracePt t="11959" x="2944813" y="2122488"/>
          <p14:tracePt t="11967" x="2952750" y="2122488"/>
          <p14:tracePt t="11975" x="2960688" y="2122488"/>
          <p14:tracePt t="13871" x="2978150" y="2122488"/>
          <p14:tracePt t="13879" x="2994025" y="2122488"/>
          <p14:tracePt t="13887" x="3001963" y="2122488"/>
          <p14:tracePt t="13894" x="3009900" y="2122488"/>
          <p14:tracePt t="13902" x="3019425" y="2122488"/>
          <p14:tracePt t="13907" x="3027363" y="2122488"/>
          <p14:tracePt t="13915" x="3035300" y="2122488"/>
          <p14:tracePt t="13923" x="3043238" y="2122488"/>
          <p14:tracePt t="13931" x="3052763" y="2122488"/>
          <p14:tracePt t="13938" x="3060700" y="2122488"/>
          <p14:tracePt t="13947" x="3076575" y="2122488"/>
          <p14:tracePt t="13954" x="3094038" y="2122488"/>
          <p14:tracePt t="13961" x="3109913" y="2122488"/>
          <p14:tracePt t="13969" x="3135313" y="2122488"/>
          <p14:tracePt t="13977" x="3151188" y="2122488"/>
          <p14:tracePt t="13984" x="3176588" y="2122488"/>
          <p14:tracePt t="13993" x="3201988" y="2130425"/>
          <p14:tracePt t="14000" x="3209925" y="2130425"/>
          <p14:tracePt t="14008" x="3225800" y="2130425"/>
          <p14:tracePt t="14016" x="3251200" y="2130425"/>
          <p14:tracePt t="14023" x="3259138" y="2139950"/>
          <p14:tracePt t="14031" x="3276600" y="2139950"/>
          <p14:tracePt t="14039" x="3284538" y="2139950"/>
          <p14:tracePt t="14047" x="3300413" y="2139950"/>
          <p14:tracePt t="14054" x="3325813" y="2147888"/>
          <p14:tracePt t="14070" x="3351213" y="2147888"/>
          <p14:tracePt t="14077" x="3359150" y="2147888"/>
          <p14:tracePt t="14084" x="3375025" y="2147888"/>
          <p14:tracePt t="14093" x="3392488" y="2147888"/>
          <p14:tracePt t="14100" x="3408363" y="2155825"/>
          <p14:tracePt t="14109" x="3433763" y="2155825"/>
          <p14:tracePt t="14116" x="3459163" y="2155825"/>
          <p14:tracePt t="14125" x="3475038" y="2155825"/>
          <p14:tracePt t="14133" x="3500438" y="2155825"/>
          <p14:tracePt t="14139" x="3516313" y="2155825"/>
          <p14:tracePt t="14147" x="3533775" y="2155825"/>
          <p14:tracePt t="14154" x="3557588" y="2163763"/>
          <p14:tracePt t="14163" x="3575050" y="2163763"/>
          <p14:tracePt t="14170" x="3582988" y="2163763"/>
          <p14:tracePt t="14179" x="3598863" y="2163763"/>
          <p14:tracePt t="14187" x="3608388" y="2163763"/>
          <p14:tracePt t="14193" x="3616325" y="2163763"/>
          <p14:tracePt t="14201" x="3624263" y="2163763"/>
          <p14:tracePt t="14209" x="3632200" y="2173288"/>
          <p14:tracePt t="14216" x="3649663" y="2173288"/>
          <p14:tracePt t="14225" x="3665538" y="2173288"/>
          <p14:tracePt t="14233" x="3673475" y="2173288"/>
          <p14:tracePt t="14241" x="3698875" y="2173288"/>
          <p14:tracePt t="14250" x="3724275" y="2173288"/>
          <p14:tracePt t="14254" x="3740150" y="2173288"/>
          <p14:tracePt t="14263" x="3773488" y="2173288"/>
          <p14:tracePt t="14270" x="3790950" y="2181225"/>
          <p14:tracePt t="14279" x="3806825" y="2181225"/>
          <p14:tracePt t="14287" x="3832225" y="2181225"/>
          <p14:tracePt t="14295" x="3856038" y="2181225"/>
          <p14:tracePt t="14303" x="3865563" y="2181225"/>
          <p14:tracePt t="14309" x="3873500" y="2181225"/>
          <p14:tracePt t="14317" x="3881438" y="2181225"/>
          <p14:tracePt t="14333" x="3889375" y="2181225"/>
          <p14:tracePt t="14341" x="3898900" y="2181225"/>
          <p14:tracePt t="14349" x="3906838" y="2181225"/>
          <p14:tracePt t="14365" x="3914775" y="2181225"/>
          <p14:tracePt t="14371" x="3922713" y="2181225"/>
          <p14:tracePt t="14379" x="3930650" y="2181225"/>
          <p14:tracePt t="14404" x="3940175" y="2181225"/>
          <p14:tracePt t="14425" x="3948113" y="2181225"/>
          <p14:tracePt t="14458" x="3963988" y="2181225"/>
          <p14:tracePt t="14466" x="3973513" y="2181225"/>
          <p14:tracePt t="14473" x="3981450" y="2181225"/>
          <p14:tracePt t="14479" x="4005263" y="2181225"/>
          <p14:tracePt t="14488" x="4014788" y="2181225"/>
          <p14:tracePt t="14495" x="4030663" y="2181225"/>
          <p14:tracePt t="14503" x="4056063" y="2181225"/>
          <p14:tracePt t="14511" x="4064000" y="2181225"/>
          <p14:tracePt t="14519" x="4089400" y="2181225"/>
          <p14:tracePt t="14527" x="4097338" y="2181225"/>
          <p14:tracePt t="14535" x="4113213" y="2181225"/>
          <p14:tracePt t="14543" x="4130675" y="2181225"/>
          <p14:tracePt t="14551" x="4146550" y="2173288"/>
          <p14:tracePt t="14557" x="4164013" y="2173288"/>
          <p14:tracePt t="14565" x="4179888" y="2173288"/>
          <p14:tracePt t="14581" x="4205288" y="2173288"/>
          <p14:tracePt t="14589" x="4213225" y="2173288"/>
          <p14:tracePt t="14595" x="4238625" y="2173288"/>
          <p14:tracePt t="14603" x="4254500" y="2173288"/>
          <p14:tracePt t="14611" x="4271963" y="2173288"/>
          <p14:tracePt t="14619" x="4287838" y="2173288"/>
          <p14:tracePt t="14627" x="4295775" y="2173288"/>
          <p14:tracePt t="14635" x="4321175" y="2173288"/>
          <p14:tracePt t="14643" x="4329113" y="2173288"/>
          <p14:tracePt t="14651" x="4337050" y="2173288"/>
          <p14:tracePt t="14659" x="4346575" y="2173288"/>
          <p14:tracePt t="14665" x="4362450" y="2173288"/>
          <p14:tracePt t="14681" x="4370388" y="2173288"/>
          <p14:tracePt t="14689" x="4379913" y="2173288"/>
          <p14:tracePt t="14713" x="4387850" y="2173288"/>
          <p14:tracePt t="14721" x="4403725" y="2173288"/>
          <p14:tracePt t="14735" x="4411663" y="2173288"/>
          <p14:tracePt t="14743" x="4421188" y="2173288"/>
          <p14:tracePt t="14751" x="4429125" y="2173288"/>
          <p14:tracePt t="14759" x="4437063" y="2173288"/>
          <p14:tracePt t="14768" x="4454525" y="2163763"/>
          <p14:tracePt t="14781" x="4462463" y="2163763"/>
          <p14:tracePt t="14789" x="4470400" y="2163763"/>
          <p14:tracePt t="14797" x="4478338" y="2163763"/>
          <p14:tracePt t="14805" x="4486275" y="2155825"/>
          <p14:tracePt t="14813" x="4495800" y="2155825"/>
          <p14:tracePt t="14877" x="4503738" y="2155825"/>
          <p14:tracePt t="14908" x="4511675" y="2155825"/>
          <p14:tracePt t="14915" x="4519613" y="2155825"/>
          <p14:tracePt t="14923" x="4537075" y="2155825"/>
          <p14:tracePt t="14929" x="4552950" y="2147888"/>
          <p14:tracePt t="14937" x="4560888" y="2147888"/>
          <p14:tracePt t="14943" x="4578350" y="2147888"/>
          <p14:tracePt t="14951" x="4594225" y="2147888"/>
          <p14:tracePt t="14959" x="4611688" y="2147888"/>
          <p14:tracePt t="14967" x="4627563" y="2147888"/>
          <p14:tracePt t="14975" x="4635500" y="2147888"/>
          <p14:tracePt t="14991" x="4645025" y="2147888"/>
          <p14:tracePt t="14999" x="4652963" y="2147888"/>
          <p14:tracePt t="15013" x="4652963" y="2139950"/>
          <p14:tracePt t="15021" x="4660900" y="2139950"/>
          <p14:tracePt t="16027" x="4668838" y="2139950"/>
          <p14:tracePt t="16035" x="4686300" y="2139950"/>
          <p14:tracePt t="16043" x="4702175" y="2139950"/>
          <p14:tracePt t="16049" x="4711700" y="2139950"/>
          <p14:tracePt t="16057" x="4727575" y="2147888"/>
          <p14:tracePt t="16065" x="4752975" y="2147888"/>
          <p14:tracePt t="16073" x="4768850" y="2147888"/>
          <p14:tracePt t="16081" x="4786313" y="2147888"/>
          <p14:tracePt t="16089" x="4802188" y="2147888"/>
          <p14:tracePt t="16097" x="4827588" y="2155825"/>
          <p14:tracePt t="16105" x="4843463" y="2155825"/>
          <p14:tracePt t="16111" x="4851400" y="2155825"/>
          <p14:tracePt t="16119" x="4868863" y="2155825"/>
          <p14:tracePt t="16127" x="4902200" y="2163763"/>
          <p14:tracePt t="16135" x="4926013" y="2163763"/>
          <p14:tracePt t="16143" x="4935538" y="2163763"/>
          <p14:tracePt t="16151" x="4951413" y="2163763"/>
          <p14:tracePt t="16159" x="4967288" y="2173288"/>
          <p14:tracePt t="16331" x="4976813" y="2173288"/>
          <p14:tracePt t="16337" x="4984750" y="2173288"/>
          <p14:tracePt t="16345" x="4992688" y="2173288"/>
          <p14:tracePt t="16355" x="5000625" y="2173288"/>
          <p14:tracePt t="16360" x="5010150" y="2173288"/>
          <p14:tracePt t="16367" x="5018088" y="2173288"/>
          <p14:tracePt t="16375" x="5026025" y="2163763"/>
          <p14:tracePt t="16383" x="5041900" y="2155825"/>
          <p14:tracePt t="16391" x="5041900" y="2147888"/>
          <p14:tracePt t="16405" x="5051425" y="2147888"/>
          <p14:tracePt t="16413" x="5059363" y="2147888"/>
          <p14:tracePt t="16421" x="5059363" y="2139950"/>
          <p14:tracePt t="16437" x="5059363" y="2130425"/>
          <p14:tracePt t="16445" x="5067300" y="2130425"/>
          <p14:tracePt t="16467" x="5075238" y="2130425"/>
          <p14:tracePt t="16483" x="5075238" y="2122488"/>
          <p14:tracePt t="16491" x="5084763" y="2122488"/>
          <p14:tracePt t="16507" x="5084763" y="2114550"/>
          <p14:tracePt t="16529" x="5092700" y="2114550"/>
          <p14:tracePt t="16545" x="5092700" y="2106613"/>
          <p14:tracePt t="16567" x="5100638" y="2106613"/>
          <p14:tracePt t="16763" x="5100638" y="2114550"/>
          <p14:tracePt t="16770" x="5100638" y="2122488"/>
          <p14:tracePt t="16778" x="5100638" y="2130425"/>
          <p14:tracePt t="16788" x="5100638" y="2139950"/>
          <p14:tracePt t="16793" x="5100638" y="2147888"/>
          <p14:tracePt t="16800" x="5100638" y="2155825"/>
          <p14:tracePt t="16807" x="5100638" y="2173288"/>
          <p14:tracePt t="16823" x="5100638" y="2189163"/>
          <p14:tracePt t="16831" x="5100638" y="2197100"/>
          <p14:tracePt t="16847" x="5100638" y="2206625"/>
          <p14:tracePt t="16861" x="5100638" y="2214563"/>
          <p14:tracePt t="16941" x="5100638" y="2222500"/>
          <p14:tracePt t="16949" x="5100638" y="2230438"/>
          <p14:tracePt t="16973" x="5100638" y="2238375"/>
          <p14:tracePt t="16979" x="5100638" y="2247900"/>
          <p14:tracePt t="16985" x="5100638" y="2255838"/>
          <p14:tracePt t="17008" x="5100638" y="2263775"/>
          <p14:tracePt t="17024" x="5100638" y="2271713"/>
          <p14:tracePt t="17296" x="5100638" y="2263775"/>
          <p14:tracePt t="17304" x="5108575" y="2255838"/>
          <p14:tracePt t="17313" x="5108575" y="2247900"/>
          <p14:tracePt t="17317" x="5108575" y="2238375"/>
          <p14:tracePt t="17341" x="5108575" y="2230438"/>
          <p14:tracePt t="17350" x="5108575" y="2222500"/>
          <p14:tracePt t="17373" x="5108575" y="2214563"/>
          <p14:tracePt t="17387" x="5118100" y="2197100"/>
          <p14:tracePt t="17403" x="5118100" y="2189163"/>
          <p14:tracePt t="17411" x="5118100" y="2181225"/>
          <p14:tracePt t="17419" x="5118100" y="2173288"/>
          <p14:tracePt t="17435" x="5118100" y="2163763"/>
          <p14:tracePt t="17451" x="5118100" y="2155825"/>
          <p14:tracePt t="17457" x="5118100" y="2147888"/>
          <p14:tracePt t="17465" x="5126038" y="2139950"/>
          <p14:tracePt t="17473" x="5126038" y="2130425"/>
          <p14:tracePt t="17481" x="5126038" y="2114550"/>
          <p14:tracePt t="17486" x="5126038" y="2098675"/>
          <p14:tracePt t="17495" x="5126038" y="2089150"/>
          <p14:tracePt t="17503" x="5126038" y="2081213"/>
          <p14:tracePt t="17715" x="5126038" y="2089150"/>
          <p14:tracePt t="17735" x="5126038" y="2098675"/>
          <p14:tracePt t="17743" x="5126038" y="2106613"/>
          <p14:tracePt t="17759" x="5126038" y="2114550"/>
          <p14:tracePt t="17775" x="5126038" y="2122488"/>
          <p14:tracePt t="17845" x="5126038" y="2130425"/>
          <p14:tracePt t="17869" x="5126038" y="2139950"/>
          <p14:tracePt t="17875" x="5118100" y="2147888"/>
          <p14:tracePt t="17899" x="5118100" y="2155825"/>
          <p14:tracePt t="17905" x="5118100" y="2163763"/>
          <p14:tracePt t="17929" x="5118100" y="2173288"/>
          <p14:tracePt t="17945" x="5118100" y="2181225"/>
          <p14:tracePt t="17961" x="5118100" y="2189163"/>
          <p14:tracePt t="17983" x="5108575" y="2189163"/>
          <p14:tracePt t="18013" x="5108575" y="2197100"/>
          <p14:tracePt t="18021" x="5108575" y="2206625"/>
          <p14:tracePt t="18037" x="5100638" y="2206625"/>
          <p14:tracePt t="18045" x="5100638" y="2214563"/>
          <p14:tracePt t="18053" x="5100638" y="2222500"/>
          <p14:tracePt t="21565" x="5108575" y="2214563"/>
          <p14:tracePt t="21589" x="5118100" y="2214563"/>
          <p14:tracePt t="21611" x="5118100" y="2206625"/>
          <p14:tracePt t="21617" x="5126038" y="2206625"/>
          <p14:tracePt t="21680" x="5141913" y="2206625"/>
          <p14:tracePt t="21688" x="5149850" y="2206625"/>
          <p14:tracePt t="21712" x="5159375" y="2206625"/>
          <p14:tracePt t="21725" x="5167313" y="2206625"/>
          <p14:tracePt t="21821" x="5183188" y="2206625"/>
          <p14:tracePt t="21829" x="5208588" y="2206625"/>
          <p14:tracePt t="21835" x="5233988" y="2206625"/>
          <p14:tracePt t="21843" x="5257800" y="2206625"/>
          <p14:tracePt t="21850" x="5299075" y="2206625"/>
          <p14:tracePt t="21857" x="5332413" y="2206625"/>
          <p14:tracePt t="21866" x="5365750" y="2189163"/>
          <p14:tracePt t="21873" x="5416550" y="2173288"/>
          <p14:tracePt t="21881" x="5448300" y="2147888"/>
          <p14:tracePt t="21889" x="5473700" y="2130425"/>
          <p14:tracePt t="21897" x="5507038" y="2114550"/>
          <p14:tracePt t="21905" x="5524500" y="2098675"/>
          <p14:tracePt t="21911" x="5532438" y="2089150"/>
          <p14:tracePt t="21919" x="5540375" y="2081213"/>
          <p14:tracePt t="21927" x="5548313" y="2073275"/>
          <p14:tracePt t="22075" x="5556250" y="2073275"/>
          <p14:tracePt t="22084" x="5565775" y="2073275"/>
          <p14:tracePt t="22091" x="5573713" y="2073275"/>
          <p14:tracePt t="22099" x="5573713" y="2065338"/>
          <p14:tracePt t="22115" x="5581650" y="2065338"/>
          <p14:tracePt t="22129" x="5581650" y="2055813"/>
          <p14:tracePt t="22158" x="5589588" y="2055813"/>
          <p14:tracePt t="22166" x="5589588" y="2047875"/>
          <p14:tracePt t="22174" x="5599113" y="2032000"/>
          <p14:tracePt t="22182" x="5599113" y="2014538"/>
          <p14:tracePt t="22189" x="5607050" y="1998663"/>
          <p14:tracePt t="22196" x="5614988" y="1973263"/>
          <p14:tracePt t="22204" x="5614988" y="1965325"/>
          <p14:tracePt t="22213" x="5622925" y="1939925"/>
          <p14:tracePt t="22221" x="5630863" y="1924050"/>
          <p14:tracePt t="22229" x="5630863" y="1906588"/>
          <p14:tracePt t="22245" x="5640388" y="1898650"/>
          <p14:tracePt t="22259" x="5640388" y="1890713"/>
          <p14:tracePt t="22291" x="5640388" y="1882775"/>
          <p14:tracePt t="22377" x="5640388" y="1874838"/>
          <p14:tracePt t="22393" x="5630863" y="1865313"/>
          <p14:tracePt t="22402" x="5630863" y="1857375"/>
          <p14:tracePt t="22409" x="5622925" y="1857375"/>
          <p14:tracePt t="22418" x="5614988" y="1857375"/>
          <p14:tracePt t="22429" x="5607050" y="1849438"/>
          <p14:tracePt t="22485" x="5599113" y="1849438"/>
          <p14:tracePt t="22499" x="5589588" y="1841500"/>
          <p14:tracePt t="22540" x="5581650" y="1841500"/>
          <p14:tracePt t="22609" x="5573713" y="1841500"/>
          <p14:tracePt t="22663" x="5565775" y="1841500"/>
          <p14:tracePt t="22679" x="5565775" y="1849438"/>
          <p14:tracePt t="26491" x="5556250" y="1865313"/>
          <p14:tracePt t="26498" x="5548313" y="1890713"/>
          <p14:tracePt t="26504" x="5540375" y="1898650"/>
          <p14:tracePt t="26512" x="5532438" y="1906588"/>
          <p14:tracePt t="26520" x="5524500" y="1924050"/>
          <p14:tracePt t="26528" x="5499100" y="1939925"/>
          <p14:tracePt t="26536" x="5481638" y="1949450"/>
          <p14:tracePt t="26544" x="5457825" y="1965325"/>
          <p14:tracePt t="26552" x="5448300" y="1973263"/>
          <p14:tracePt t="26560" x="5424488" y="1981200"/>
          <p14:tracePt t="26566" x="5399088" y="1998663"/>
          <p14:tracePt t="26574" x="5373688" y="2006600"/>
          <p14:tracePt t="26583" x="5357813" y="2014538"/>
          <p14:tracePt t="26590" x="5341938" y="2024063"/>
          <p14:tracePt t="26598" x="5324475" y="2024063"/>
          <p14:tracePt t="26606" x="5299075" y="2032000"/>
          <p14:tracePt t="26615" x="5275263" y="2032000"/>
          <p14:tracePt t="26620" x="5257800" y="2039938"/>
          <p14:tracePt t="26629" x="5233988" y="2039938"/>
          <p14:tracePt t="26636" x="5208588" y="2047875"/>
          <p14:tracePt t="26644" x="5159375" y="2055813"/>
          <p14:tracePt t="26652" x="5118100" y="2055813"/>
          <p14:tracePt t="26660" x="5059363" y="2065338"/>
          <p14:tracePt t="26668" x="5000625" y="2081213"/>
          <p14:tracePt t="26676" x="4926013" y="2089150"/>
          <p14:tracePt t="26682" x="4884738" y="2089150"/>
          <p14:tracePt t="26690" x="4827588" y="2098675"/>
          <p14:tracePt t="26698" x="4786313" y="2106613"/>
          <p14:tracePt t="26706" x="4743450" y="2106613"/>
          <p14:tracePt t="26715" x="4668838" y="2114550"/>
          <p14:tracePt t="26723" x="4635500" y="2122488"/>
          <p14:tracePt t="26731" x="4603750" y="2122488"/>
          <p14:tracePt t="26736" x="4586288" y="2122488"/>
          <p14:tracePt t="26744" x="4560888" y="2130425"/>
          <p14:tracePt t="26752" x="4537075" y="2130425"/>
          <p14:tracePt t="26761" x="4519613" y="2130425"/>
          <p14:tracePt t="26769" x="4503738" y="2139950"/>
          <p14:tracePt t="26776" x="4478338" y="2139950"/>
          <p14:tracePt t="26784" x="4454525" y="2139950"/>
          <p14:tracePt t="26793" x="4411663" y="2139950"/>
          <p14:tracePt t="26798" x="4387850" y="2139950"/>
          <p14:tracePt t="26807" x="4346575" y="2139950"/>
          <p14:tracePt t="26815" x="4271963" y="2139950"/>
          <p14:tracePt t="26823" x="4229100" y="2139950"/>
          <p14:tracePt t="26831" x="4179888" y="2139950"/>
          <p14:tracePt t="26838" x="4154488" y="2139950"/>
          <p14:tracePt t="26847" x="4089400" y="2139950"/>
          <p14:tracePt t="26852" x="4048125" y="2139950"/>
          <p14:tracePt t="26861" x="4014788" y="2147888"/>
          <p14:tracePt t="26869" x="3981450" y="2147888"/>
          <p14:tracePt t="26877" x="3956050" y="2147888"/>
          <p14:tracePt t="26885" x="3930650" y="2147888"/>
          <p14:tracePt t="26893" x="3914775" y="2147888"/>
          <p14:tracePt t="26901" x="3898900" y="2155825"/>
          <p14:tracePt t="26909" x="3873500" y="2155825"/>
          <p14:tracePt t="26915" x="3848100" y="2155825"/>
          <p14:tracePt t="26923" x="3832225" y="2163763"/>
          <p14:tracePt t="26931" x="3822700" y="2163763"/>
          <p14:tracePt t="26939" x="3798888" y="2163763"/>
          <p14:tracePt t="26947" x="3781425" y="2163763"/>
          <p14:tracePt t="26955" x="3757613" y="2163763"/>
          <p14:tracePt t="26963" x="3732213" y="2163763"/>
          <p14:tracePt t="26969" x="3716338" y="2163763"/>
          <p14:tracePt t="26977" x="3698875" y="2163763"/>
          <p14:tracePt t="26984" x="3673475" y="2163763"/>
          <p14:tracePt t="26993" x="3657600" y="2163763"/>
          <p14:tracePt t="27001" x="3641725" y="2163763"/>
          <p14:tracePt t="27009" x="3632200" y="2163763"/>
          <p14:tracePt t="27016" x="3624263" y="2163763"/>
          <p14:tracePt t="27025" x="3616325" y="2163763"/>
          <p14:tracePt t="27047" x="3608388" y="2163763"/>
          <p14:tracePt t="27063" x="3598863" y="2163763"/>
          <p14:tracePt t="27071" x="3590925" y="2163763"/>
          <p14:tracePt t="27079" x="3582988" y="2163763"/>
          <p14:tracePt t="27087" x="3567113" y="2163763"/>
          <p14:tracePt t="27117" x="3557588" y="2163763"/>
          <p14:tracePt t="27211" x="3575050" y="2163763"/>
          <p14:tracePt t="27220" x="3590925" y="2163763"/>
          <p14:tracePt t="27226" x="3608388" y="2173288"/>
          <p14:tracePt t="27235" x="3665538" y="2173288"/>
          <p14:tracePt t="27241" x="3698875" y="2181225"/>
          <p14:tracePt t="27248" x="3716338" y="2181225"/>
          <p14:tracePt t="27255" x="3781425" y="2181225"/>
          <p14:tracePt t="27262" x="3840163" y="2181225"/>
          <p14:tracePt t="27270" x="3898900" y="2181225"/>
          <p14:tracePt t="27282" x="3963988" y="2189163"/>
          <p14:tracePt t="27286" x="4005263" y="2189163"/>
          <p14:tracePt t="27294" x="4064000" y="2189163"/>
          <p14:tracePt t="27302" x="4122738" y="2197100"/>
          <p14:tracePt t="27310" x="4154488" y="2197100"/>
          <p14:tracePt t="27316" x="4187825" y="2197100"/>
          <p14:tracePt t="27324" x="4229100" y="2206625"/>
          <p14:tracePt t="27332" x="4254500" y="2206625"/>
          <p14:tracePt t="27340" x="4287838" y="2206625"/>
          <p14:tracePt t="27348" x="4313238" y="2206625"/>
          <p14:tracePt t="27356" x="4337050" y="2206625"/>
          <p14:tracePt t="27365" x="4354513" y="2206625"/>
          <p14:tracePt t="27370" x="4370388" y="2214563"/>
          <p14:tracePt t="27379" x="4395788" y="2214563"/>
          <p14:tracePt t="27386" x="4403725" y="2214563"/>
          <p14:tracePt t="27395" x="4411663" y="2214563"/>
          <p14:tracePt t="27403" x="4421188" y="2214563"/>
          <p14:tracePt t="27411" x="4437063" y="2214563"/>
          <p14:tracePt t="27419" x="4454525" y="2214563"/>
          <p14:tracePt t="27427" x="4470400" y="2214563"/>
          <p14:tracePt t="27432" x="4495800" y="2214563"/>
          <p14:tracePt t="27441" x="4519613" y="2214563"/>
          <p14:tracePt t="27449" x="4545013" y="2214563"/>
          <p14:tracePt t="27457" x="4586288" y="2214563"/>
          <p14:tracePt t="27465" x="4603750" y="2222500"/>
          <p14:tracePt t="27473" x="4635500" y="2222500"/>
          <p14:tracePt t="27482" x="4668838" y="2230438"/>
          <p14:tracePt t="27486" x="4686300" y="2230438"/>
          <p14:tracePt t="27495" x="4711700" y="2238375"/>
          <p14:tracePt t="27503" x="4735513" y="2238375"/>
          <p14:tracePt t="27511" x="4752975" y="2247900"/>
          <p14:tracePt t="27519" x="4768850" y="2247900"/>
          <p14:tracePt t="27527" x="4786313" y="2247900"/>
          <p14:tracePt t="27535" x="4802188" y="2255838"/>
          <p14:tracePt t="27543" x="4810125" y="2255838"/>
          <p14:tracePt t="27548" x="4818063" y="2255838"/>
          <p14:tracePt t="27565" x="4827588" y="2255838"/>
          <p14:tracePt t="27777" x="4835525" y="2255838"/>
          <p14:tracePt t="27786" x="4843463" y="2255838"/>
          <p14:tracePt t="27790" x="4860925" y="2255838"/>
          <p14:tracePt t="27798" x="4876800" y="2255838"/>
          <p14:tracePt t="27805" x="4892675" y="2255838"/>
          <p14:tracePt t="27813" x="4910138" y="2255838"/>
          <p14:tracePt t="27821" x="4918075" y="2255838"/>
          <p14:tracePt t="27829" x="4926013" y="2255838"/>
          <p14:tracePt t="27843" x="4935538" y="2255838"/>
          <p14:tracePt t="27851" x="4943475" y="2255838"/>
          <p14:tracePt t="27891" x="4951413" y="2255838"/>
          <p14:tracePt t="27913" x="4959350" y="2255838"/>
          <p14:tracePt t="29099" x="4967288" y="2255838"/>
          <p14:tracePt t="29107" x="4976813" y="2255838"/>
          <p14:tracePt t="29113" x="4984750" y="2255838"/>
          <p14:tracePt t="29127" x="4992688" y="2255838"/>
          <p14:tracePt t="29135" x="5010150" y="2263775"/>
          <p14:tracePt t="29143" x="5010150" y="2271713"/>
          <p14:tracePt t="29151" x="5018088" y="2271713"/>
          <p14:tracePt t="29159" x="5026025" y="2271713"/>
          <p14:tracePt t="29167" x="5026025" y="2281238"/>
          <p14:tracePt t="29173" x="5033963" y="2289175"/>
          <p14:tracePt t="29197" x="5033963" y="2297113"/>
          <p14:tracePt t="29205" x="5041900" y="2297113"/>
          <p14:tracePt t="29617" x="5041900" y="2289175"/>
          <p14:tracePt t="29624" x="5041900" y="2281238"/>
          <p14:tracePt t="29653" x="5041900" y="2271713"/>
          <p14:tracePt t="29677" x="5041900" y="2263775"/>
          <p14:tracePt t="29741" x="5041900" y="2255838"/>
          <p14:tracePt t="29761" x="5041900" y="2247900"/>
          <p14:tracePt t="29849" x="5041900" y="2238375"/>
          <p14:tracePt t="29866" x="5041900" y="2230438"/>
          <p14:tracePt t="29879" x="5041900" y="2222500"/>
          <p14:tracePt t="32515" x="5033963" y="2230438"/>
          <p14:tracePt t="32523" x="5010150" y="2238375"/>
          <p14:tracePt t="32531" x="4976813" y="2238375"/>
          <p14:tracePt t="32539" x="4943475" y="2247900"/>
          <p14:tracePt t="32545" x="4902200" y="2247900"/>
          <p14:tracePt t="32553" x="4876800" y="2255838"/>
          <p14:tracePt t="32561" x="4818063" y="2255838"/>
          <p14:tracePt t="32569" x="4719638" y="2255838"/>
          <p14:tracePt t="32577" x="4652963" y="2255838"/>
          <p14:tracePt t="32585" x="4537075" y="2255838"/>
          <p14:tracePt t="32593" x="4445000" y="2255838"/>
          <p14:tracePt t="32601" x="4370388" y="2255838"/>
          <p14:tracePt t="32607" x="4287838" y="2255838"/>
          <p14:tracePt t="32615" x="4122738" y="2263775"/>
          <p14:tracePt t="32623" x="4038600" y="2263775"/>
          <p14:tracePt t="32631" x="3922713" y="2263775"/>
          <p14:tracePt t="32639" x="3856038" y="2263775"/>
          <p14:tracePt t="32647" x="3740150" y="2281238"/>
          <p14:tracePt t="32653" x="3673475" y="2281238"/>
          <p14:tracePt t="32661" x="3590925" y="2289175"/>
          <p14:tracePt t="32669" x="3492500" y="2297113"/>
          <p14:tracePt t="32677" x="3433763" y="2297113"/>
          <p14:tracePt t="32685" x="3392488" y="2305050"/>
          <p14:tracePt t="32693" x="3351213" y="2305050"/>
          <p14:tracePt t="32701" x="3317875" y="2305050"/>
          <p14:tracePt t="32709" x="3292475" y="2305050"/>
          <p14:tracePt t="32717" x="3267075" y="2305050"/>
          <p14:tracePt t="32723" x="3243263" y="2305050"/>
          <p14:tracePt t="32731" x="3201988" y="2312988"/>
          <p14:tracePt t="32739" x="3168650" y="2312988"/>
          <p14:tracePt t="32747" x="3127375" y="2312988"/>
          <p14:tracePt t="32755" x="3094038" y="2312988"/>
          <p14:tracePt t="32763" x="3052763" y="2312988"/>
          <p14:tracePt t="32769" x="2994025" y="2312988"/>
          <p14:tracePt t="32777" x="2944813" y="2312988"/>
          <p14:tracePt t="32785" x="2870200" y="2312988"/>
          <p14:tracePt t="32793" x="2811463" y="2305050"/>
          <p14:tracePt t="32801" x="2786063" y="2305050"/>
          <p14:tracePt t="32809" x="2736850" y="2297113"/>
          <p14:tracePt t="32817" x="2620963" y="2263775"/>
          <p14:tracePt t="32825" x="2538413" y="2238375"/>
          <p14:tracePt t="32833" x="2479675" y="2222500"/>
          <p14:tracePt t="32839" x="2347913" y="2189163"/>
          <p14:tracePt t="32848" x="2281238" y="2163763"/>
          <p14:tracePt t="32855" x="2165350" y="2130425"/>
          <p14:tracePt t="32863" x="2039938" y="2081213"/>
          <p14:tracePt t="32871" x="1924050" y="2047875"/>
          <p14:tracePt t="32879" x="1841500" y="2032000"/>
          <p14:tracePt t="32885" x="1749425" y="1998663"/>
          <p14:tracePt t="32893" x="1674813" y="1973263"/>
          <p14:tracePt t="32901" x="1633538" y="1949450"/>
          <p14:tracePt t="32909" x="1525588" y="1916113"/>
          <p14:tracePt t="32917" x="1484313" y="1906588"/>
          <p14:tracePt t="32925" x="1409700" y="1874838"/>
          <p14:tracePt t="32933" x="1360488" y="1857375"/>
          <p14:tracePt t="32941" x="1293813" y="1831975"/>
          <p14:tracePt t="32948" x="1227138" y="1816100"/>
          <p14:tracePt t="32954" x="1185863" y="1790700"/>
          <p14:tracePt t="32962" x="1128713" y="1774825"/>
          <p14:tracePt t="32970" x="1054100" y="1749425"/>
          <p14:tracePt t="32978" x="1003300" y="1741488"/>
          <p14:tracePt t="32986" x="920750" y="1725613"/>
          <p14:tracePt t="32994" x="887413" y="1716088"/>
          <p14:tracePt t="33002" x="854075" y="1708150"/>
          <p14:tracePt t="33008" x="828675" y="1708150"/>
          <p14:tracePt t="33016" x="796925" y="1700213"/>
          <p14:tracePt t="33024" x="771525" y="1692275"/>
          <p14:tracePt t="33032" x="763588" y="1692275"/>
          <p14:tracePt t="33040" x="738188" y="1692275"/>
          <p14:tracePt t="33048" x="712788" y="1692275"/>
          <p14:tracePt t="33057" x="688975" y="1692275"/>
          <p14:tracePt t="33064" x="655638" y="1692275"/>
          <p14:tracePt t="33070" x="630238" y="1692275"/>
          <p14:tracePt t="33079" x="604838" y="1692275"/>
          <p14:tracePt t="33087" x="563563" y="1700213"/>
          <p14:tracePt t="33095" x="514350" y="1725613"/>
          <p14:tracePt t="33102" x="455613" y="1757363"/>
          <p14:tracePt t="33111" x="398463" y="1800225"/>
          <p14:tracePt t="33119" x="357188" y="1841500"/>
          <p14:tracePt t="33125" x="306388" y="1898650"/>
          <p14:tracePt t="33132" x="273050" y="1939925"/>
          <p14:tracePt t="33141" x="249238" y="1973263"/>
          <p14:tracePt t="33149" x="241300" y="2006600"/>
          <p14:tracePt t="33157" x="231775" y="2039938"/>
          <p14:tracePt t="33164" x="223838" y="2073275"/>
          <p14:tracePt t="33173" x="215900" y="2098675"/>
          <p14:tracePt t="33181" x="207963" y="2130425"/>
          <p14:tracePt t="33186" x="198438" y="2181225"/>
          <p14:tracePt t="33195" x="190500" y="2238375"/>
          <p14:tracePt t="33202" x="182563" y="2281238"/>
          <p14:tracePt t="33211" x="174625" y="2312988"/>
          <p14:tracePt t="33219" x="165100" y="2355850"/>
          <p14:tracePt t="33227" x="165100" y="2387600"/>
          <p14:tracePt t="33232" x="165100" y="2420938"/>
          <p14:tracePt t="33241" x="165100" y="2446338"/>
          <p14:tracePt t="33248" x="165100" y="2462213"/>
          <p14:tracePt t="33257" x="165100" y="2487613"/>
          <p14:tracePt t="33264" x="165100" y="2505075"/>
          <p14:tracePt t="33273" x="165100" y="2520950"/>
          <p14:tracePt t="33281" x="165100" y="2536825"/>
          <p14:tracePt t="33289" x="174625" y="2570163"/>
          <p14:tracePt t="33298" x="182563" y="2579688"/>
          <p14:tracePt t="33302" x="190500" y="2628900"/>
          <p14:tracePt t="33311" x="207963" y="2662238"/>
          <p14:tracePt t="33319" x="223838" y="2686050"/>
          <p14:tracePt t="33327" x="223838" y="2711450"/>
          <p14:tracePt t="33335" x="241300" y="2736850"/>
          <p14:tracePt t="33343" x="249238" y="2744788"/>
          <p14:tracePt t="33349" x="273050" y="2760663"/>
          <p14:tracePt t="33357" x="273050" y="2778125"/>
          <p14:tracePt t="33364" x="290513" y="2786063"/>
          <p14:tracePt t="33373" x="298450" y="2794000"/>
          <p14:tracePt t="33381" x="306388" y="2794000"/>
          <p14:tracePt t="33389" x="315913" y="2803525"/>
          <p14:tracePt t="33398" x="323850" y="2803525"/>
          <p14:tracePt t="33405" x="331788" y="2811463"/>
          <p14:tracePt t="33413" x="331788" y="2819400"/>
          <p14:tracePt t="33419" x="347663" y="2819400"/>
          <p14:tracePt t="33427" x="357188" y="2819400"/>
          <p14:tracePt t="33435" x="390525" y="2827338"/>
          <p14:tracePt t="33443" x="406400" y="2827338"/>
          <p14:tracePt t="33451" x="439738" y="2827338"/>
          <p14:tracePt t="33459" x="481013" y="2827338"/>
          <p14:tracePt t="33467" x="539750" y="2844800"/>
          <p14:tracePt t="33473" x="581025" y="2844800"/>
          <p14:tracePt t="33481" x="614363" y="2852738"/>
          <p14:tracePt t="33489" x="671513" y="2852738"/>
          <p14:tracePt t="33497" x="730250" y="2860675"/>
          <p14:tracePt t="33505" x="779463" y="2860675"/>
          <p14:tracePt t="33513" x="838200" y="2860675"/>
          <p14:tracePt t="33521" x="879475" y="2860675"/>
          <p14:tracePt t="33529" x="912813" y="2860675"/>
          <p14:tracePt t="33535" x="954088" y="2860675"/>
          <p14:tracePt t="33543" x="1011238" y="2860675"/>
          <p14:tracePt t="33551" x="1044575" y="2852738"/>
          <p14:tracePt t="33559" x="1062038" y="2852738"/>
          <p14:tracePt t="33567" x="1103313" y="2844800"/>
          <p14:tracePt t="33575" x="1136650" y="2836863"/>
          <p14:tracePt t="33581" x="1177925" y="2836863"/>
          <p14:tracePt t="33589" x="1193800" y="2827338"/>
          <p14:tracePt t="33597" x="1227138" y="2827338"/>
          <p14:tracePt t="33605" x="1268413" y="2819400"/>
          <p14:tracePt t="33613" x="1301750" y="2811463"/>
          <p14:tracePt t="33621" x="1343025" y="2811463"/>
          <p14:tracePt t="33629" x="1368425" y="2803525"/>
          <p14:tracePt t="33637" x="1393825" y="2794000"/>
          <p14:tracePt t="33645" x="1427163" y="2786063"/>
          <p14:tracePt t="33651" x="1460500" y="2778125"/>
          <p14:tracePt t="33667" x="1492250" y="2770188"/>
          <p14:tracePt t="33675" x="1509713" y="2744788"/>
          <p14:tracePt t="33682" x="1535113" y="2728913"/>
          <p14:tracePt t="33691" x="1558925" y="2719388"/>
          <p14:tracePt t="33697" x="1576388" y="2695575"/>
          <p14:tracePt t="33705" x="1592263" y="2678113"/>
          <p14:tracePt t="33713" x="1609725" y="2662238"/>
          <p14:tracePt t="33721" x="1609725" y="2636838"/>
          <p14:tracePt t="33729" x="1617663" y="2628900"/>
          <p14:tracePt t="33737" x="1625600" y="2611438"/>
          <p14:tracePt t="33745" x="1625600" y="2595563"/>
          <p14:tracePt t="33753" x="1633538" y="2595563"/>
          <p14:tracePt t="33761" x="1633538" y="2579688"/>
          <p14:tracePt t="33767" x="1633538" y="2570163"/>
          <p14:tracePt t="33775" x="1633538" y="2562225"/>
          <p14:tracePt t="33783" x="1633538" y="2554288"/>
          <p14:tracePt t="33791" x="1633538" y="2546350"/>
          <p14:tracePt t="33799" x="1633538" y="2528888"/>
          <p14:tracePt t="33807" x="1625600" y="2520950"/>
          <p14:tracePt t="33845" x="1617663" y="2513013"/>
          <p14:tracePt t="33861" x="1609725" y="2513013"/>
          <p14:tracePt t="33869" x="1600200" y="2513013"/>
          <p14:tracePt t="33883" x="1576388" y="2513013"/>
          <p14:tracePt t="33891" x="1558925" y="2513013"/>
          <p14:tracePt t="33899" x="1535113" y="2513013"/>
          <p14:tracePt t="33907" x="1509713" y="2513013"/>
          <p14:tracePt t="33915" x="1492250" y="2513013"/>
          <p14:tracePt t="33923" x="1468438" y="2528888"/>
          <p14:tracePt t="33932" x="1443038" y="2536825"/>
          <p14:tracePt t="33937" x="1427163" y="2536825"/>
          <p14:tracePt t="33945" x="1417638" y="2546350"/>
          <p14:tracePt t="33953" x="1401763" y="2562225"/>
          <p14:tracePt t="33961" x="1384300" y="2570163"/>
          <p14:tracePt t="33969" x="1384300" y="2579688"/>
          <p14:tracePt t="33977" x="1376363" y="2579688"/>
          <p14:tracePt t="33992" x="1376363" y="2587625"/>
          <p14:tracePt t="34007" x="1368425" y="2603500"/>
          <p14:tracePt t="34023" x="1368425" y="2611438"/>
          <p14:tracePt t="34032" x="1360488" y="2628900"/>
          <p14:tracePt t="34039" x="1360488" y="2654300"/>
          <p14:tracePt t="34046" x="1352550" y="2662238"/>
          <p14:tracePt t="34053" x="1352550" y="2670175"/>
          <p14:tracePt t="34061" x="1352550" y="2686050"/>
          <p14:tracePt t="34085" x="1352550" y="2695575"/>
          <p14:tracePt t="34217" x="1360488" y="2695575"/>
          <p14:tracePt t="34224" x="1368425" y="2695575"/>
          <p14:tracePt t="34235" x="1384300" y="2695575"/>
          <p14:tracePt t="34242" x="1401763" y="2695575"/>
          <p14:tracePt t="34249" x="1409700" y="2695575"/>
          <p14:tracePt t="34254" x="1435100" y="2695575"/>
          <p14:tracePt t="34263" x="1450975" y="2695575"/>
          <p14:tracePt t="34271" x="1468438" y="2695575"/>
          <p14:tracePt t="34282" x="1492250" y="2695575"/>
          <p14:tracePt t="34285" x="1501775" y="2695575"/>
          <p14:tracePt t="34293" x="1509713" y="2695575"/>
          <p14:tracePt t="34300" x="1525588" y="2686050"/>
          <p14:tracePt t="34317" x="1543050" y="2678113"/>
          <p14:tracePt t="34325" x="1550988" y="2678113"/>
          <p14:tracePt t="34331" x="1558925" y="2678113"/>
          <p14:tracePt t="34339" x="1566863" y="2670175"/>
          <p14:tracePt t="34347" x="1576388" y="2670175"/>
          <p14:tracePt t="61890" x="1633538" y="2654300"/>
          <p14:tracePt t="61897" x="1684338" y="2644775"/>
          <p14:tracePt t="61902" x="1741488" y="2628900"/>
          <p14:tracePt t="61910" x="1782763" y="2603500"/>
          <p14:tracePt t="61918" x="1833563" y="2595563"/>
          <p14:tracePt t="61927" x="1866900" y="2579688"/>
          <p14:tracePt t="61934" x="1908175" y="2570163"/>
          <p14:tracePt t="61942" x="1941513" y="2562225"/>
          <p14:tracePt t="61950" x="1965325" y="2554288"/>
          <p14:tracePt t="61958" x="1990725" y="2546350"/>
          <p14:tracePt t="61966" x="2006600" y="2546350"/>
          <p14:tracePt t="61972" x="2016125" y="2546350"/>
          <p14:tracePt t="61980" x="2024063" y="2536825"/>
          <p14:tracePt t="62005" x="2032000" y="2536825"/>
          <p14:tracePt t="62027" x="2039938" y="2536825"/>
          <p14:tracePt t="62035" x="2047875" y="2536825"/>
          <p14:tracePt t="62043" x="2057400" y="2536825"/>
          <p14:tracePt t="62051" x="2073275" y="2546350"/>
          <p14:tracePt t="62059" x="2081213" y="2562225"/>
          <p14:tracePt t="62067" x="2090738" y="2570163"/>
          <p14:tracePt t="62075" x="2098675" y="2579688"/>
          <p14:tracePt t="62081" x="2106613" y="2595563"/>
          <p14:tracePt t="62089" x="2114550" y="2603500"/>
          <p14:tracePt t="62097" x="2122488" y="2620963"/>
          <p14:tracePt t="62105" x="2132013" y="2636838"/>
          <p14:tracePt t="62113" x="2147888" y="2662238"/>
          <p14:tracePt t="62121" x="2155825" y="2678113"/>
          <p14:tracePt t="62129" x="2173288" y="2695575"/>
          <p14:tracePt t="62137" x="2197100" y="2728913"/>
          <p14:tracePt t="62143" x="2214563" y="2770188"/>
          <p14:tracePt t="62151" x="2239963" y="2803525"/>
          <p14:tracePt t="62159" x="2281238" y="2852738"/>
          <p14:tracePt t="62167" x="2305050" y="2886075"/>
          <p14:tracePt t="62175" x="2363788" y="2952750"/>
          <p14:tracePt t="62182" x="2413000" y="3001963"/>
          <p14:tracePt t="62191" x="2463800" y="3043238"/>
          <p14:tracePt t="62197" x="2513013" y="3084513"/>
          <p14:tracePt t="62205" x="2603500" y="3159125"/>
          <p14:tracePt t="62213" x="2703513" y="3225800"/>
          <p14:tracePt t="62221" x="2819400" y="3308350"/>
          <p14:tracePt t="62229" x="2911475" y="3375025"/>
          <p14:tracePt t="62237" x="2986088" y="3433763"/>
          <p14:tracePt t="62244" x="3184525" y="3573463"/>
          <p14:tracePt t="62253" x="3300413" y="3657600"/>
          <p14:tracePt t="62259" x="3392488" y="3714750"/>
          <p14:tracePt t="62267" x="3575050" y="3840163"/>
          <p14:tracePt t="62279" x="3706813" y="3905250"/>
          <p14:tracePt t="62282" x="3798888" y="3963988"/>
          <p14:tracePt t="62291" x="3956050" y="4071938"/>
          <p14:tracePt t="62299" x="4038600" y="4113213"/>
          <p14:tracePt t="62307" x="4089400" y="4146550"/>
          <p14:tracePt t="62313" x="4154488" y="4187825"/>
          <p14:tracePt t="62321" x="4213225" y="4229100"/>
          <p14:tracePt t="62329" x="4279900" y="4278313"/>
          <p14:tracePt t="62337" x="4337050" y="4321175"/>
          <p14:tracePt t="62344" x="4387850" y="4362450"/>
          <p14:tracePt t="62353" x="4437063" y="4403725"/>
          <p14:tracePt t="62361" x="4486275" y="4437063"/>
          <p14:tracePt t="62369" x="4529138" y="4478338"/>
          <p14:tracePt t="62375" x="4560888" y="4511675"/>
          <p14:tracePt t="62383" x="4594225" y="4552950"/>
          <p14:tracePt t="62391" x="4627563" y="4576763"/>
          <p14:tracePt t="62399" x="4668838" y="4627563"/>
          <p14:tracePt t="62407" x="4694238" y="4651375"/>
          <p14:tracePt t="62415" x="4727575" y="4702175"/>
          <p14:tracePt t="62423" x="4768850" y="4727575"/>
          <p14:tracePt t="62428" x="4827588" y="4792663"/>
          <p14:tracePt t="62437" x="4884738" y="4843463"/>
          <p14:tracePt t="62445" x="4910138" y="4867275"/>
          <p14:tracePt t="62453" x="4926013" y="4892675"/>
          <p14:tracePt t="62461" x="4967288" y="4918075"/>
          <p14:tracePt t="62469" x="4992688" y="4941888"/>
          <p14:tracePt t="62478" x="5000625" y="4959350"/>
          <p14:tracePt t="62485" x="5026025" y="4983163"/>
          <p14:tracePt t="62491" x="5041900" y="5000625"/>
          <p14:tracePt t="62499" x="5067300" y="5016500"/>
          <p14:tracePt t="62507" x="5075238" y="5033963"/>
          <p14:tracePt t="62515" x="5100638" y="5049838"/>
          <p14:tracePt t="62523" x="5126038" y="5075238"/>
          <p14:tracePt t="62531" x="5133975" y="5091113"/>
          <p14:tracePt t="62539" x="5159375" y="5100638"/>
          <p14:tracePt t="62545" x="5183188" y="5124450"/>
          <p14:tracePt t="62553" x="5200650" y="5132388"/>
          <p14:tracePt t="62561" x="5208588" y="5149850"/>
          <p14:tracePt t="62569" x="5216525" y="5149850"/>
          <p14:tracePt t="62578" x="5224463" y="5157788"/>
          <p14:tracePt t="62585" x="5233988" y="5157788"/>
          <p14:tracePt t="62593" x="5241925" y="5157788"/>
          <p14:tracePt t="62601" x="5249863" y="5157788"/>
          <p14:tracePt t="62607" x="5257800" y="5157788"/>
          <p14:tracePt t="62787" x="5267325" y="5157788"/>
          <p14:tracePt t="62797" x="5275263" y="5157788"/>
          <p14:tracePt t="62806" x="5275263" y="5149850"/>
          <p14:tracePt t="62812" x="5283200" y="5141913"/>
          <p14:tracePt t="62819" x="5291138" y="5141913"/>
          <p14:tracePt t="62826" x="5291138" y="5132388"/>
          <p14:tracePt t="62831" x="5299075" y="5124450"/>
          <p14:tracePt t="62855" x="5299075" y="5116513"/>
          <p14:tracePt t="62863" x="5308600" y="5108575"/>
          <p14:tracePt t="62887" x="5316538" y="5100638"/>
          <p14:tracePt t="62926" x="5316538" y="5091113"/>
          <p14:tracePt t="62956" x="5324475" y="5091113"/>
          <p14:tracePt t="62980" x="5324475" y="5083175"/>
          <p14:tracePt t="63011" x="5332413" y="5083175"/>
          <p14:tracePt t="63166" x="5341938" y="5075238"/>
          <p14:tracePt t="63187" x="5341938" y="5067300"/>
          <p14:tracePt t="63267" x="5341938" y="5057775"/>
          <p14:tracePt t="66361" x="5349875" y="5057775"/>
          <p14:tracePt t="66367" x="5365750" y="5057775"/>
          <p14:tracePt t="66374" x="5373688" y="5057775"/>
          <p14:tracePt t="66383" x="5399088" y="5057775"/>
          <p14:tracePt t="66388" x="5432425" y="5057775"/>
          <p14:tracePt t="66396" x="5481638" y="5075238"/>
          <p14:tracePt t="66405" x="5524500" y="5083175"/>
          <p14:tracePt t="66412" x="5581650" y="5091113"/>
          <p14:tracePt t="66420" x="5640388" y="5108575"/>
          <p14:tracePt t="66428" x="5664200" y="5116513"/>
          <p14:tracePt t="66436" x="5715000" y="5124450"/>
          <p14:tracePt t="66444" x="5764213" y="5132388"/>
          <p14:tracePt t="66452" x="5780088" y="5141913"/>
          <p14:tracePt t="66458" x="5805488" y="5149850"/>
          <p14:tracePt t="66466" x="5830888" y="5149850"/>
          <p14:tracePt t="66474" x="5846763" y="5149850"/>
          <p14:tracePt t="66490" x="5864225" y="5157788"/>
          <p14:tracePt t="66499" x="5880100" y="5157788"/>
          <p14:tracePt t="66506" x="5897563" y="5157788"/>
          <p14:tracePt t="66512" x="5913438" y="5165725"/>
          <p14:tracePt t="66520" x="5938838" y="5165725"/>
          <p14:tracePt t="66528" x="5954713" y="5175250"/>
          <p14:tracePt t="66537" x="5988050" y="5175250"/>
          <p14:tracePt t="66544" x="6021388" y="5183188"/>
          <p14:tracePt t="66553" x="6080125" y="5191125"/>
          <p14:tracePt t="66560" x="6111875" y="5191125"/>
          <p14:tracePt t="66568" x="6162675" y="5207000"/>
          <p14:tracePt t="66574" x="6211888" y="5216525"/>
          <p14:tracePt t="66582" x="6278563" y="5224463"/>
          <p14:tracePt t="66590" x="6378575" y="5240338"/>
          <p14:tracePt t="66598" x="6453188" y="5249863"/>
          <p14:tracePt t="66606" x="6518275" y="5249863"/>
          <p14:tracePt t="66614" x="6577013" y="5249863"/>
          <p14:tracePt t="66620" x="6635750" y="5249863"/>
          <p14:tracePt t="66629" x="6651625" y="5249863"/>
          <p14:tracePt t="66637" x="6710363" y="5240338"/>
          <p14:tracePt t="66644" x="6767513" y="5216525"/>
          <p14:tracePt t="66653" x="6800850" y="5207000"/>
          <p14:tracePt t="66660" x="6818313" y="5207000"/>
          <p14:tracePt t="66668" x="6867525" y="5183188"/>
          <p14:tracePt t="66677" x="6892925" y="5175250"/>
          <p14:tracePt t="66684" x="6924675" y="5175250"/>
          <p14:tracePt t="66690" x="6958013" y="5165725"/>
          <p14:tracePt t="66698" x="6975475" y="5165725"/>
          <p14:tracePt t="66706" x="6999288" y="5165725"/>
          <p14:tracePt t="66714" x="7032625" y="5165725"/>
          <p14:tracePt t="66722" x="7042150" y="5165725"/>
          <p14:tracePt t="66730" x="7073900" y="5165725"/>
          <p14:tracePt t="66739" x="7099300" y="5165725"/>
          <p14:tracePt t="66744" x="7116763" y="5165725"/>
          <p14:tracePt t="66753" x="7150100" y="5165725"/>
          <p14:tracePt t="66760" x="7181850" y="5165725"/>
          <p14:tracePt t="66768" x="7232650" y="5165725"/>
          <p14:tracePt t="66777" x="7273925" y="5165725"/>
          <p14:tracePt t="66784" x="7307263" y="5165725"/>
          <p14:tracePt t="66793" x="7356475" y="5165725"/>
          <p14:tracePt t="66800" x="7415213" y="5165725"/>
          <p14:tracePt t="66806" x="7489825" y="5165725"/>
          <p14:tracePt t="66814" x="7531100" y="5165725"/>
          <p14:tracePt t="66822" x="7564438" y="5157788"/>
          <p14:tracePt t="66830" x="7605713" y="5157788"/>
          <p14:tracePt t="66839" x="7631113" y="5149850"/>
          <p14:tracePt t="66846" x="7639050" y="5149850"/>
          <p14:tracePt t="66854" x="7654925" y="5141913"/>
          <p14:tracePt t="66860" x="7662863" y="5141913"/>
          <p14:tracePt t="66869" x="7662863" y="5132388"/>
          <p14:tracePt t="66885" x="7672388" y="5132388"/>
          <p14:tracePt t="66900" x="7680325" y="5132388"/>
          <p14:tracePt t="66914" x="7680325" y="5124450"/>
          <p14:tracePt t="66922" x="7688263" y="5124450"/>
          <p14:tracePt t="66939" x="7696200" y="5124450"/>
          <p14:tracePt t="66963" x="7705725" y="5124450"/>
          <p14:tracePt t="67027" x="7713663" y="5124450"/>
          <p14:tracePt t="67041" x="7721600" y="5124450"/>
          <p14:tracePt t="67071" x="7729538" y="5124450"/>
          <p14:tracePt t="67094" x="7729538" y="5116513"/>
          <p14:tracePt t="67110" x="7737475" y="5116513"/>
          <p14:tracePt t="67117" x="7747000" y="5116513"/>
          <p14:tracePt t="67126" x="7762875" y="5108575"/>
          <p14:tracePt t="67133" x="7770813" y="5100638"/>
          <p14:tracePt t="67149" x="7780338" y="5091113"/>
          <p14:tracePt t="67163" x="7788275" y="5083175"/>
          <p14:tracePt t="67413" x="7796213" y="5075238"/>
          <p14:tracePt t="67430" x="7796213" y="5067300"/>
          <p14:tracePt t="67443" x="7796213" y="5057775"/>
          <p14:tracePt t="67481" x="7804150" y="5057775"/>
          <p14:tracePt t="68001" x="7804150" y="5049838"/>
          <p14:tracePt t="134563" x="7804150" y="4933950"/>
          <p14:tracePt t="134568" x="7796213" y="4727575"/>
          <p14:tracePt t="134576" x="7770813" y="4535488"/>
          <p14:tracePt t="134582" x="7747000" y="4403725"/>
          <p14:tracePt t="134590" x="7713663" y="4262438"/>
          <p14:tracePt t="134598" x="7705725" y="4187825"/>
          <p14:tracePt t="134606" x="7672388" y="4064000"/>
          <p14:tracePt t="134614" x="7646988" y="3905250"/>
          <p14:tracePt t="134622" x="7639050" y="3806825"/>
          <p14:tracePt t="134630" x="7613650" y="3665538"/>
          <p14:tracePt t="134638" x="7588250" y="3541713"/>
          <p14:tracePt t="134646" x="7564438" y="3367088"/>
          <p14:tracePt t="134652" x="7556500" y="3300413"/>
          <p14:tracePt t="134660" x="7531100" y="3159125"/>
          <p14:tracePt t="134669" x="7505700" y="3017838"/>
          <p14:tracePt t="134676" x="7497763" y="2919413"/>
          <p14:tracePt t="134685" x="7472363" y="2836863"/>
          <p14:tracePt t="134692" x="7439025" y="2678113"/>
          <p14:tracePt t="134698" x="7405688" y="2546350"/>
          <p14:tracePt t="134706" x="7381875" y="2462213"/>
          <p14:tracePt t="134714" x="7356475" y="2338388"/>
          <p14:tracePt t="134722" x="7307263" y="2173288"/>
          <p14:tracePt t="134730" x="7289800" y="2089150"/>
          <p14:tracePt t="134739" x="7256463" y="1998663"/>
          <p14:tracePt t="134746" x="7248525" y="1957388"/>
          <p14:tracePt t="134754" x="7224713" y="1874838"/>
          <p14:tracePt t="134762" x="7199313" y="1774825"/>
          <p14:tracePt t="134769" x="7165975" y="1608138"/>
          <p14:tracePt t="134776" x="7140575" y="1509713"/>
          <p14:tracePt t="134785" x="7132638" y="1417638"/>
          <p14:tracePt t="134792" x="7091363" y="1152525"/>
          <p14:tracePt t="134800" x="7083425" y="1044575"/>
          <p14:tracePt t="134809" x="7050088" y="869950"/>
          <p14:tracePt t="134814" x="7042150" y="746125"/>
          <p14:tracePt t="134822" x="7032625" y="630238"/>
          <p14:tracePt t="134830" x="7016750" y="506413"/>
          <p14:tracePt t="134838" x="6991350" y="315913"/>
          <p14:tracePt t="134846" x="6958013" y="1492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aphical user interface, text, application&#10;&#10;Description automatically generated">
            <a:extLst>
              <a:ext uri="{FF2B5EF4-FFF2-40B4-BE49-F238E27FC236}">
                <a16:creationId xmlns:a16="http://schemas.microsoft.com/office/drawing/2014/main" id="{230E802F-7429-D5E1-C8A5-27038040D9F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49820" y="638205"/>
            <a:ext cx="3322638" cy="2659063"/>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6" descr="Graphical user interface, text&#10;&#10;Description automatically generated">
            <a:extLst>
              <a:ext uri="{FF2B5EF4-FFF2-40B4-BE49-F238E27FC236}">
                <a16:creationId xmlns:a16="http://schemas.microsoft.com/office/drawing/2014/main" id="{E073194D-4E02-214F-4B25-9BEFEA34AE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75346" y="4030663"/>
            <a:ext cx="5943600" cy="2636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BC1FB4DE-07D5-5C43-1CB4-1BAFDCF0CD20}"/>
              </a:ext>
            </a:extLst>
          </p:cNvPr>
          <p:cNvSpPr>
            <a:spLocks noChangeArrowheads="1"/>
          </p:cNvSpPr>
          <p:nvPr/>
        </p:nvSpPr>
        <p:spPr bwMode="auto">
          <a:xfrm>
            <a:off x="3986073" y="231962"/>
            <a:ext cx="25745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51038" algn="l"/>
              </a:tabLst>
              <a:defRPr>
                <a:solidFill>
                  <a:schemeClr val="tx1"/>
                </a:solidFill>
                <a:latin typeface="Arial" panose="020B0604020202020204" pitchFamily="34" charset="0"/>
              </a:defRPr>
            </a:lvl1pPr>
            <a:lvl2pPr eaLnBrk="0" fontAlgn="base" hangingPunct="0">
              <a:spcBef>
                <a:spcPct val="0"/>
              </a:spcBef>
              <a:spcAft>
                <a:spcPct val="0"/>
              </a:spcAft>
              <a:tabLst>
                <a:tab pos="1951038" algn="l"/>
              </a:tabLst>
              <a:defRPr>
                <a:solidFill>
                  <a:schemeClr val="tx1"/>
                </a:solidFill>
                <a:latin typeface="Arial" panose="020B0604020202020204" pitchFamily="34" charset="0"/>
              </a:defRPr>
            </a:lvl2pPr>
            <a:lvl3pPr eaLnBrk="0" fontAlgn="base" hangingPunct="0">
              <a:spcBef>
                <a:spcPct val="0"/>
              </a:spcBef>
              <a:spcAft>
                <a:spcPct val="0"/>
              </a:spcAft>
              <a:tabLst>
                <a:tab pos="1951038" algn="l"/>
              </a:tabLst>
              <a:defRPr>
                <a:solidFill>
                  <a:schemeClr val="tx1"/>
                </a:solidFill>
                <a:latin typeface="Arial" panose="020B0604020202020204" pitchFamily="34" charset="0"/>
              </a:defRPr>
            </a:lvl3pPr>
            <a:lvl4pPr eaLnBrk="0" fontAlgn="base" hangingPunct="0">
              <a:spcBef>
                <a:spcPct val="0"/>
              </a:spcBef>
              <a:spcAft>
                <a:spcPct val="0"/>
              </a:spcAft>
              <a:tabLst>
                <a:tab pos="1951038" algn="l"/>
              </a:tabLst>
              <a:defRPr>
                <a:solidFill>
                  <a:schemeClr val="tx1"/>
                </a:solidFill>
                <a:latin typeface="Arial" panose="020B0604020202020204" pitchFamily="34" charset="0"/>
              </a:defRPr>
            </a:lvl4pPr>
            <a:lvl5pPr eaLnBrk="0" fontAlgn="base" hangingPunct="0">
              <a:spcBef>
                <a:spcPct val="0"/>
              </a:spcBef>
              <a:spcAft>
                <a:spcPct val="0"/>
              </a:spcAft>
              <a:tabLst>
                <a:tab pos="1951038" algn="l"/>
              </a:tabLst>
              <a:defRPr>
                <a:solidFill>
                  <a:schemeClr val="tx1"/>
                </a:solidFill>
                <a:latin typeface="Arial" panose="020B0604020202020204" pitchFamily="34" charset="0"/>
              </a:defRPr>
            </a:lvl5pPr>
            <a:lvl6pPr eaLnBrk="0" fontAlgn="base" hangingPunct="0">
              <a:spcBef>
                <a:spcPct val="0"/>
              </a:spcBef>
              <a:spcAft>
                <a:spcPct val="0"/>
              </a:spcAft>
              <a:tabLst>
                <a:tab pos="1951038" algn="l"/>
              </a:tabLst>
              <a:defRPr>
                <a:solidFill>
                  <a:schemeClr val="tx1"/>
                </a:solidFill>
                <a:latin typeface="Arial" panose="020B0604020202020204" pitchFamily="34" charset="0"/>
              </a:defRPr>
            </a:lvl6pPr>
            <a:lvl7pPr eaLnBrk="0" fontAlgn="base" hangingPunct="0">
              <a:spcBef>
                <a:spcPct val="0"/>
              </a:spcBef>
              <a:spcAft>
                <a:spcPct val="0"/>
              </a:spcAft>
              <a:tabLst>
                <a:tab pos="1951038" algn="l"/>
              </a:tabLst>
              <a:defRPr>
                <a:solidFill>
                  <a:schemeClr val="tx1"/>
                </a:solidFill>
                <a:latin typeface="Arial" panose="020B0604020202020204" pitchFamily="34" charset="0"/>
              </a:defRPr>
            </a:lvl7pPr>
            <a:lvl8pPr eaLnBrk="0" fontAlgn="base" hangingPunct="0">
              <a:spcBef>
                <a:spcPct val="0"/>
              </a:spcBef>
              <a:spcAft>
                <a:spcPct val="0"/>
              </a:spcAft>
              <a:tabLst>
                <a:tab pos="1951038" algn="l"/>
              </a:tabLst>
              <a:defRPr>
                <a:solidFill>
                  <a:schemeClr val="tx1"/>
                </a:solidFill>
                <a:latin typeface="Arial" panose="020B0604020202020204" pitchFamily="34" charset="0"/>
              </a:defRPr>
            </a:lvl8pPr>
            <a:lvl9pPr eaLnBrk="0" fontAlgn="base" hangingPunct="0">
              <a:spcBef>
                <a:spcPct val="0"/>
              </a:spcBef>
              <a:spcAft>
                <a:spcPct val="0"/>
              </a:spcAft>
              <a:tabLst>
                <a:tab pos="1951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51038" algn="l"/>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Serious/Fatal (UPA) Report</a:t>
            </a:r>
            <a:r>
              <a:rPr kumimoji="0" lang="en-US" altLang="en-US" sz="12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1951038"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11A9FF55-9B5B-6C78-1FF8-EF469E2A9516}"/>
              </a:ext>
            </a:extLst>
          </p:cNvPr>
          <p:cNvSpPr>
            <a:spLocks noChangeArrowheads="1"/>
          </p:cNvSpPr>
          <p:nvPr/>
        </p:nvSpPr>
        <p:spPr bwMode="auto">
          <a:xfrm>
            <a:off x="3013790" y="3707497"/>
            <a:ext cx="52111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Calibri" panose="020F0502020204030204" pitchFamily="34" charset="0"/>
                <a:ea typeface="Calibri" panose="020F0502020204030204" pitchFamily="34" charset="0"/>
                <a:cs typeface="Times New Roman" panose="02020603050405020304" pitchFamily="18" charset="0"/>
              </a:rPr>
              <a:t>S/F Log – this log must match the monthly OFIR report from the PSIM’s division.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4D0EC390-525D-BB49-C088-F661639B8F4A}"/>
              </a:ext>
            </a:extLst>
          </p:cNvPr>
          <p:cNvSpPr>
            <a:spLocks noChangeArrowheads="1"/>
          </p:cNvSpPr>
          <p:nvPr/>
        </p:nvSpPr>
        <p:spPr bwMode="auto">
          <a:xfrm>
            <a:off x="0" y="6210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Confused Bee">
            <a:extLst>
              <a:ext uri="{FF2B5EF4-FFF2-40B4-BE49-F238E27FC236}">
                <a16:creationId xmlns:a16="http://schemas.microsoft.com/office/drawing/2014/main" id="{4CD02D96-412C-0345-6F5F-BF74ECA6D2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31281" y="1265130"/>
            <a:ext cx="3770745" cy="3770745"/>
          </a:xfrm>
          <a:prstGeom prst="rect">
            <a:avLst/>
          </a:prstGeom>
        </p:spPr>
      </p:pic>
      <p:pic>
        <p:nvPicPr>
          <p:cNvPr id="3078" name="Audio 3077">
            <a:hlinkClick r:id="" action="ppaction://media"/>
            <a:extLst>
              <a:ext uri="{FF2B5EF4-FFF2-40B4-BE49-F238E27FC236}">
                <a16:creationId xmlns:a16="http://schemas.microsoft.com/office/drawing/2014/main" id="{A66938DD-F553-158F-20AA-63C60B0635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37329374"/>
      </p:ext>
    </p:extLst>
  </p:cSld>
  <p:clrMapOvr>
    <a:masterClrMapping/>
  </p:clrMapOvr>
  <mc:AlternateContent xmlns:mc="http://schemas.openxmlformats.org/markup-compatibility/2006" xmlns:p14="http://schemas.microsoft.com/office/powerpoint/2010/main">
    <mc:Choice Requires="p14">
      <p:transition spd="slow" p14:dur="2000" advTm="42863"/>
    </mc:Choice>
    <mc:Fallback xmlns="">
      <p:transition spd="slow" advTm="42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7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hands raised in classroom">
            <a:extLst>
              <a:ext uri="{FF2B5EF4-FFF2-40B4-BE49-F238E27FC236}">
                <a16:creationId xmlns:a16="http://schemas.microsoft.com/office/drawing/2014/main" id="{DE123DE3-B878-3CC5-37A3-7E3DE6D0BF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652" y="110489"/>
            <a:ext cx="10018396" cy="6678931"/>
          </a:xfrm>
          <a:prstGeom prst="rect">
            <a:avLst/>
          </a:prstGeom>
        </p:spPr>
      </p:pic>
      <p:sp>
        <p:nvSpPr>
          <p:cNvPr id="2" name="TextBox 1">
            <a:extLst>
              <a:ext uri="{FF2B5EF4-FFF2-40B4-BE49-F238E27FC236}">
                <a16:creationId xmlns:a16="http://schemas.microsoft.com/office/drawing/2014/main" id="{4A03C7D1-4153-EB7C-7F3F-6A4EAC48F7BD}"/>
              </a:ext>
            </a:extLst>
          </p:cNvPr>
          <p:cNvSpPr txBox="1"/>
          <p:nvPr/>
        </p:nvSpPr>
        <p:spPr>
          <a:xfrm>
            <a:off x="4760536" y="801278"/>
            <a:ext cx="5081048" cy="2215991"/>
          </a:xfrm>
          <a:prstGeom prst="rect">
            <a:avLst/>
          </a:prstGeom>
          <a:noFill/>
        </p:spPr>
        <p:txBody>
          <a:bodyPr wrap="square" rtlCol="0">
            <a:spAutoFit/>
          </a:bodyPr>
          <a:lstStyle/>
          <a:p>
            <a:r>
              <a:rPr lang="en-US" sz="2400" b="1" dirty="0">
                <a:solidFill>
                  <a:srgbClr val="FF0000"/>
                </a:solidFill>
              </a:rPr>
              <a:t>WAIT !!!</a:t>
            </a:r>
          </a:p>
          <a:p>
            <a:endParaRPr lang="en-US" sz="2400" dirty="0"/>
          </a:p>
          <a:p>
            <a:r>
              <a:rPr lang="en-US" sz="2400" dirty="0"/>
              <a:t>What is an OFIR? </a:t>
            </a:r>
          </a:p>
          <a:p>
            <a:endParaRPr lang="en-US" sz="2400" dirty="0"/>
          </a:p>
          <a:p>
            <a:r>
              <a:rPr lang="en-US" sz="2400" dirty="0"/>
              <a:t>Why does it affect my inspection ?</a:t>
            </a:r>
          </a:p>
          <a:p>
            <a:endParaRPr lang="en-US" dirty="0"/>
          </a:p>
        </p:txBody>
      </p:sp>
      <p:pic>
        <p:nvPicPr>
          <p:cNvPr id="19" name="Audio 18">
            <a:hlinkClick r:id="" action="ppaction://media"/>
            <a:extLst>
              <a:ext uri="{FF2B5EF4-FFF2-40B4-BE49-F238E27FC236}">
                <a16:creationId xmlns:a16="http://schemas.microsoft.com/office/drawing/2014/main" id="{295068FB-08A8-35AD-5510-4C2C77F185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634297"/>
      </p:ext>
    </p:extLst>
  </p:cSld>
  <p:clrMapOvr>
    <a:masterClrMapping/>
  </p:clrMapOvr>
  <mc:AlternateContent xmlns:mc="http://schemas.openxmlformats.org/markup-compatibility/2006" xmlns:p14="http://schemas.microsoft.com/office/powerpoint/2010/main">
    <mc:Choice Requires="p14">
      <p:transition spd="slow" p14:dur="2000" advTm="11160"/>
    </mc:Choice>
    <mc:Fallback xmlns="">
      <p:transition spd="slow" advTm="11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8B6AE-6249-0CDE-F717-6604BB72DC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408" y="2043745"/>
            <a:ext cx="9524448" cy="1638421"/>
          </a:xfrm>
          <a:prstGeom prst="rect">
            <a:avLst/>
          </a:prstGeom>
        </p:spPr>
      </p:pic>
      <p:pic>
        <p:nvPicPr>
          <p:cNvPr id="5" name="Picture 4">
            <a:extLst>
              <a:ext uri="{FF2B5EF4-FFF2-40B4-BE49-F238E27FC236}">
                <a16:creationId xmlns:a16="http://schemas.microsoft.com/office/drawing/2014/main" id="{33EBF7EB-7CBF-EA9B-46E7-ECDE5E6369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42189" y="3814081"/>
            <a:ext cx="8074673" cy="2763221"/>
          </a:xfrm>
          <a:prstGeom prst="rect">
            <a:avLst/>
          </a:prstGeom>
        </p:spPr>
      </p:pic>
      <p:sp>
        <p:nvSpPr>
          <p:cNvPr id="7" name="TextBox 6">
            <a:extLst>
              <a:ext uri="{FF2B5EF4-FFF2-40B4-BE49-F238E27FC236}">
                <a16:creationId xmlns:a16="http://schemas.microsoft.com/office/drawing/2014/main" id="{E9E9823F-690D-5852-6202-DF162742868C}"/>
              </a:ext>
            </a:extLst>
          </p:cNvPr>
          <p:cNvSpPr txBox="1"/>
          <p:nvPr/>
        </p:nvSpPr>
        <p:spPr>
          <a:xfrm>
            <a:off x="1571348" y="603682"/>
            <a:ext cx="8904302" cy="523220"/>
          </a:xfrm>
          <a:prstGeom prst="rect">
            <a:avLst/>
          </a:prstGeom>
          <a:noFill/>
        </p:spPr>
        <p:txBody>
          <a:bodyPr wrap="square" rtlCol="0">
            <a:spAutoFit/>
          </a:bodyPr>
          <a:lstStyle/>
          <a:p>
            <a:r>
              <a:rPr lang="en-US" sz="1600" dirty="0">
                <a:solidFill>
                  <a:srgbClr val="0070C0"/>
                </a:solidFill>
              </a:rPr>
              <a:t>What is an OFIR?? I have heard of it but do not understand how it impacts my Fatality inspection?</a:t>
            </a:r>
          </a:p>
          <a:p>
            <a:endParaRPr lang="en-US" sz="1200" dirty="0"/>
          </a:p>
        </p:txBody>
      </p:sp>
      <p:sp>
        <p:nvSpPr>
          <p:cNvPr id="8" name="TextBox 7">
            <a:extLst>
              <a:ext uri="{FF2B5EF4-FFF2-40B4-BE49-F238E27FC236}">
                <a16:creationId xmlns:a16="http://schemas.microsoft.com/office/drawing/2014/main" id="{608AC4DB-0EF4-6618-A94F-2BECF7FF4C4B}"/>
              </a:ext>
            </a:extLst>
          </p:cNvPr>
          <p:cNvSpPr txBox="1"/>
          <p:nvPr/>
        </p:nvSpPr>
        <p:spPr>
          <a:xfrm>
            <a:off x="1713390" y="1126902"/>
            <a:ext cx="8309499" cy="830997"/>
          </a:xfrm>
          <a:prstGeom prst="rect">
            <a:avLst/>
          </a:prstGeom>
          <a:noFill/>
        </p:spPr>
        <p:txBody>
          <a:bodyPr wrap="square" rtlCol="0">
            <a:spAutoFit/>
          </a:bodyPr>
          <a:lstStyle/>
          <a:p>
            <a:r>
              <a:rPr lang="en-US" sz="1200" dirty="0"/>
              <a:t>The OFIR is a report created by the PSIM’s Division and can be found on the One Stop Shop. This report is sent out each month to Division Heads and the OE Administrator who must balance this report back to the OSHA Express Serious/Fatal UPA report. As you can see in this report there are four fatality inspections assigned and reported to the PSIM’s division for the Federal year 2023 (10-01-2022/11-30-2022) which begins October 1</a:t>
            </a:r>
            <a:r>
              <a:rPr lang="en-US" sz="1200" baseline="30000" dirty="0"/>
              <a:t>st</a:t>
            </a:r>
            <a:r>
              <a:rPr lang="en-US" sz="1200" dirty="0"/>
              <a:t>  of each year.</a:t>
            </a:r>
          </a:p>
        </p:txBody>
      </p:sp>
      <p:pic>
        <p:nvPicPr>
          <p:cNvPr id="10" name="Picture 9" descr="Well Bee">
            <a:extLst>
              <a:ext uri="{FF2B5EF4-FFF2-40B4-BE49-F238E27FC236}">
                <a16:creationId xmlns:a16="http://schemas.microsoft.com/office/drawing/2014/main" id="{BE1D100B-E3F0-7C59-73B8-D15931FC3F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75650" y="277732"/>
            <a:ext cx="1307592" cy="1307592"/>
          </a:xfrm>
          <a:prstGeom prst="rect">
            <a:avLst/>
          </a:prstGeom>
        </p:spPr>
      </p:pic>
      <p:pic>
        <p:nvPicPr>
          <p:cNvPr id="16" name="Audio 15">
            <a:hlinkClick r:id="" action="ppaction://media"/>
            <a:extLst>
              <a:ext uri="{FF2B5EF4-FFF2-40B4-BE49-F238E27FC236}">
                <a16:creationId xmlns:a16="http://schemas.microsoft.com/office/drawing/2014/main" id="{F8C6DE65-EB51-AA34-1A3A-3F5DBEA5A3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43063981"/>
      </p:ext>
    </p:extLst>
  </p:cSld>
  <p:clrMapOvr>
    <a:masterClrMapping/>
  </p:clrMapOvr>
  <mc:AlternateContent xmlns:mc="http://schemas.openxmlformats.org/markup-compatibility/2006" xmlns:p14="http://schemas.microsoft.com/office/powerpoint/2010/main">
    <mc:Choice Requires="p14">
      <p:transition spd="slow" p14:dur="2000" advTm="48199"/>
    </mc:Choice>
    <mc:Fallback xmlns="">
      <p:transition spd="slow" advTm="48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38292" x="4527550" y="6330950"/>
          <p14:tracePt t="39582" x="3027363" y="6824663"/>
          <p14:tracePt t="39590" x="3052763" y="6799263"/>
          <p14:tracePt t="39597" x="3068638" y="6783388"/>
          <p14:tracePt t="39606" x="3076575" y="6775450"/>
          <p14:tracePt t="39613" x="3101975" y="6757988"/>
          <p14:tracePt t="39622" x="3117850" y="6742113"/>
          <p14:tracePt t="39627" x="3135313" y="6716713"/>
          <p14:tracePt t="39635" x="3143250" y="6708775"/>
          <p14:tracePt t="39643" x="3168650" y="6692900"/>
          <p14:tracePt t="39651" x="3176588" y="6675438"/>
          <p14:tracePt t="39659" x="3184525" y="6659563"/>
          <p14:tracePt t="39667" x="3201988" y="6650038"/>
          <p14:tracePt t="39673" x="3209925" y="6634163"/>
          <p14:tracePt t="39681" x="3217863" y="6626225"/>
          <p14:tracePt t="39689" x="3217863" y="6618288"/>
          <p14:tracePt t="39697" x="3225800" y="6608763"/>
          <p14:tracePt t="39706" x="3225800" y="6600825"/>
          <p14:tracePt t="39713" x="3235325" y="6600825"/>
          <p14:tracePt t="39722" x="3235325" y="6592888"/>
          <p14:tracePt t="39729" x="3235325" y="6584950"/>
          <p14:tracePt t="39737" x="3243263" y="6575425"/>
          <p14:tracePt t="39767" x="3243263" y="6567488"/>
          <p14:tracePt t="39775" x="3243263" y="6559550"/>
          <p14:tracePt t="39783" x="3243263" y="6551613"/>
          <p14:tracePt t="39791" x="3243263" y="6534150"/>
          <p14:tracePt t="39797" x="3243263" y="6526213"/>
          <p14:tracePt t="39806" x="3243263" y="6500813"/>
          <p14:tracePt t="39813" x="3243263" y="6492875"/>
          <p14:tracePt t="39822" x="3243263" y="6477000"/>
          <p14:tracePt t="39829" x="3243263" y="6459538"/>
          <p14:tracePt t="39838" x="3243263" y="6443663"/>
          <p14:tracePt t="39845" x="3243263" y="6426200"/>
          <p14:tracePt t="39851" x="3235325" y="6410325"/>
          <p14:tracePt t="39859" x="3235325" y="6402388"/>
          <p14:tracePt t="39867" x="3225800" y="6384925"/>
          <p14:tracePt t="39875" x="3217863" y="6376988"/>
          <p14:tracePt t="39883" x="3217863" y="6369050"/>
          <p14:tracePt t="39913" x="3209925" y="6369050"/>
          <p14:tracePt t="39953" x="3209925" y="6361113"/>
          <p14:tracePt t="39984" x="3201988" y="6351588"/>
          <p14:tracePt t="39991" x="3201988" y="6343650"/>
          <p14:tracePt t="39999" x="3192463" y="6335713"/>
          <p14:tracePt t="40007" x="3192463" y="6318250"/>
          <p14:tracePt t="40016" x="3184525" y="6310313"/>
          <p14:tracePt t="40023" x="3168650" y="6302375"/>
          <p14:tracePt t="40031" x="3160713" y="6286500"/>
          <p14:tracePt t="40038" x="3151188" y="6269038"/>
          <p14:tracePt t="40054" x="3143250" y="6261100"/>
          <p14:tracePt t="40061" x="3135313" y="6253163"/>
          <p14:tracePt t="40077" x="3135313" y="6243638"/>
          <p14:tracePt t="40735" x="3127375" y="6227763"/>
          <p14:tracePt t="40743" x="3109913" y="6211888"/>
          <p14:tracePt t="40752" x="3101975" y="6202363"/>
          <p14:tracePt t="40760" x="3094038" y="6186488"/>
          <p14:tracePt t="40773" x="3086100" y="6178550"/>
          <p14:tracePt t="40781" x="3068638" y="6161088"/>
          <p14:tracePt t="40789" x="3060700" y="6145213"/>
          <p14:tracePt t="40797" x="3035300" y="6127750"/>
          <p14:tracePt t="40803" x="3019425" y="6111875"/>
          <p14:tracePt t="40811" x="2986088" y="6086475"/>
          <p14:tracePt t="40819" x="2952750" y="6070600"/>
          <p14:tracePt t="40827" x="2919413" y="6053138"/>
          <p14:tracePt t="40835" x="2894013" y="6029325"/>
          <p14:tracePt t="40843" x="2860675" y="6019800"/>
          <p14:tracePt t="40849" x="2836863" y="6003925"/>
          <p14:tracePt t="40857" x="2803525" y="5995988"/>
          <p14:tracePt t="40865" x="2778125" y="5978525"/>
          <p14:tracePt t="40873" x="2754313" y="5970588"/>
          <p14:tracePt t="40881" x="2728913" y="5954713"/>
          <p14:tracePt t="40889" x="2703513" y="5954713"/>
          <p14:tracePt t="40897" x="2679700" y="5937250"/>
          <p14:tracePt t="40905" x="2646363" y="5929313"/>
          <p14:tracePt t="40913" x="2620963" y="5921375"/>
          <p14:tracePt t="40919" x="2587625" y="5911850"/>
          <p14:tracePt t="40927" x="2554288" y="5895975"/>
          <p14:tracePt t="40935" x="2520950" y="5895975"/>
          <p14:tracePt t="40943" x="2487613" y="5880100"/>
          <p14:tracePt t="40951" x="2438400" y="5870575"/>
          <p14:tracePt t="40959" x="2405063" y="5854700"/>
          <p14:tracePt t="40965" x="2363788" y="5846763"/>
          <p14:tracePt t="40973" x="2305050" y="5829300"/>
          <p14:tracePt t="40981" x="2281238" y="5821363"/>
          <p14:tracePt t="40989" x="2247900" y="5813425"/>
          <p14:tracePt t="40997" x="2222500" y="5805488"/>
          <p14:tracePt t="41005" x="2206625" y="5795963"/>
          <p14:tracePt t="41013" x="2181225" y="5788025"/>
          <p14:tracePt t="41022" x="2155825" y="5780088"/>
          <p14:tracePt t="41029" x="2139950" y="5780088"/>
          <p14:tracePt t="41035" x="2132013" y="5780088"/>
          <p14:tracePt t="41043" x="2114550" y="5772150"/>
          <p14:tracePt t="41051" x="2106613" y="5772150"/>
          <p14:tracePt t="41060" x="2098675" y="5772150"/>
          <p14:tracePt t="41067" x="2081213" y="5772150"/>
          <p14:tracePt t="41075" x="2073275" y="5762625"/>
          <p14:tracePt t="41081" x="2047875" y="5762625"/>
          <p14:tracePt t="41089" x="2032000" y="5762625"/>
          <p14:tracePt t="41097" x="2016125" y="5754688"/>
          <p14:tracePt t="41105" x="1998663" y="5746750"/>
          <p14:tracePt t="41113" x="1973263" y="5738813"/>
          <p14:tracePt t="41121" x="1941513" y="5738813"/>
          <p14:tracePt t="41129" x="1941513" y="5730875"/>
          <p14:tracePt t="41137" x="1898650" y="5721350"/>
          <p14:tracePt t="41145" x="1866900" y="5721350"/>
          <p14:tracePt t="41151" x="1849438" y="5713413"/>
          <p14:tracePt t="41159" x="1816100" y="5705475"/>
          <p14:tracePt t="41167" x="1808163" y="5697538"/>
          <p14:tracePt t="41175" x="1790700" y="5688013"/>
          <p14:tracePt t="41183" x="1766888" y="5680075"/>
          <p14:tracePt t="41191" x="1741488" y="5680075"/>
          <p14:tracePt t="41197" x="1725613" y="5672138"/>
          <p14:tracePt t="41206" x="1708150" y="5664200"/>
          <p14:tracePt t="41213" x="1674813" y="5656263"/>
          <p14:tracePt t="41222" x="1641475" y="5656263"/>
          <p14:tracePt t="41239" x="1584325" y="5630863"/>
          <p14:tracePt t="41245" x="1550988" y="5613400"/>
          <p14:tracePt t="41253" x="1517650" y="5597525"/>
          <p14:tracePt t="41262" x="1492250" y="5581650"/>
          <p14:tracePt t="41267" x="1460500" y="5564188"/>
          <p14:tracePt t="41276" x="1443038" y="5564188"/>
          <p14:tracePt t="41283" x="1427163" y="5538788"/>
          <p14:tracePt t="41292" x="1401763" y="5530850"/>
          <p14:tracePt t="41299" x="1384300" y="5522913"/>
          <p14:tracePt t="41307" x="1368425" y="5507038"/>
          <p14:tracePt t="41315" x="1360488" y="5497513"/>
          <p14:tracePt t="41323" x="1352550" y="5497513"/>
          <p14:tracePt t="41329" x="1343025" y="5497513"/>
          <p14:tracePt t="41339" x="1335088" y="5489575"/>
          <p14:tracePt t="41354" x="1327150" y="5481638"/>
          <p14:tracePt t="41384" x="1319213" y="5481638"/>
          <p14:tracePt t="41392" x="1319213" y="5473700"/>
          <p14:tracePt t="41400" x="1309688" y="5473700"/>
          <p14:tracePt t="41407" x="1309688" y="5464175"/>
          <p14:tracePt t="41416" x="1301750" y="5464175"/>
          <p14:tracePt t="41424" x="1293813" y="5456238"/>
          <p14:tracePt t="41438" x="1285875" y="5448300"/>
          <p14:tracePt t="41454" x="1285875" y="5440363"/>
          <p14:tracePt t="41470" x="1277938" y="5440363"/>
          <p14:tracePt t="41486" x="1277938" y="5432425"/>
          <p14:tracePt t="41579" x="1277938" y="5422900"/>
          <p14:tracePt t="41587" x="1277938" y="5414963"/>
          <p14:tracePt t="41595" x="1277938" y="5407025"/>
          <p14:tracePt t="41603" x="1277938" y="5389563"/>
          <p14:tracePt t="41610" x="1277938" y="5381625"/>
          <p14:tracePt t="41617" x="1277938" y="5373688"/>
          <p14:tracePt t="41626" x="1285875" y="5348288"/>
          <p14:tracePt t="41633" x="1293813" y="5332413"/>
          <p14:tracePt t="41643" x="1293813" y="5324475"/>
          <p14:tracePt t="41649" x="1301750" y="5307013"/>
          <p14:tracePt t="41660" x="1309688" y="5281613"/>
          <p14:tracePt t="41671" x="1319213" y="5265738"/>
          <p14:tracePt t="41678" x="1319213" y="5249863"/>
          <p14:tracePt t="41686" x="1327150" y="5232400"/>
          <p14:tracePt t="41694" x="1335088" y="5207000"/>
          <p14:tracePt t="41702" x="1335088" y="5191125"/>
          <p14:tracePt t="41710" x="1343025" y="5157788"/>
          <p14:tracePt t="41718" x="1352550" y="5141913"/>
          <p14:tracePt t="41727" x="1352550" y="5116513"/>
          <p14:tracePt t="41731" x="1360488" y="5083175"/>
          <p14:tracePt t="41740" x="1368425" y="5049838"/>
          <p14:tracePt t="41748" x="1368425" y="5033963"/>
          <p14:tracePt t="41756" x="1376363" y="5000625"/>
          <p14:tracePt t="41764" x="1384300" y="4967288"/>
          <p14:tracePt t="41773" x="1401763" y="4933950"/>
          <p14:tracePt t="41779" x="1401763" y="4908550"/>
          <p14:tracePt t="41786" x="1401763" y="4884738"/>
          <p14:tracePt t="41794" x="1409700" y="4867275"/>
          <p14:tracePt t="41802" x="1417638" y="4859338"/>
          <p14:tracePt t="41810" x="1417638" y="4851400"/>
          <p14:tracePt t="41818" x="1427163" y="4851400"/>
          <p14:tracePt t="41826" x="1427163" y="4843463"/>
          <p14:tracePt t="41834" x="1435100" y="4833938"/>
          <p14:tracePt t="41842" x="1435100" y="4826000"/>
          <p14:tracePt t="41848" x="1443038" y="4818063"/>
          <p14:tracePt t="41857" x="1460500" y="4792663"/>
          <p14:tracePt t="41864" x="1476375" y="4759325"/>
          <p14:tracePt t="41873" x="1501775" y="4727575"/>
          <p14:tracePt t="41880" x="1543050" y="4676775"/>
          <p14:tracePt t="41890" x="1584325" y="4627563"/>
          <p14:tracePt t="41896" x="1600200" y="4602163"/>
          <p14:tracePt t="41902" x="1633538" y="4568825"/>
          <p14:tracePt t="41911" x="1674813" y="4519613"/>
          <p14:tracePt t="41918" x="1700213" y="4494213"/>
          <p14:tracePt t="41926" x="1708150" y="4478338"/>
          <p14:tracePt t="41934" x="1725613" y="4460875"/>
          <p14:tracePt t="41942" x="1733550" y="4445000"/>
          <p14:tracePt t="41950" x="1741488" y="4445000"/>
          <p14:tracePt t="42113" x="1741488" y="4437063"/>
          <p14:tracePt t="42122" x="1741488" y="4427538"/>
          <p14:tracePt t="42128" x="1741488" y="4419600"/>
          <p14:tracePt t="42138" x="1749425" y="4403725"/>
          <p14:tracePt t="42143" x="1749425" y="4395788"/>
          <p14:tracePt t="42149" x="1749425" y="4386263"/>
          <p14:tracePt t="42158" x="1749425" y="4378325"/>
          <p14:tracePt t="42165" x="1749425" y="4370388"/>
          <p14:tracePt t="42173" x="1749425" y="4362450"/>
          <p14:tracePt t="42181" x="1749425" y="4352925"/>
          <p14:tracePt t="42203" x="1749425" y="4344988"/>
          <p14:tracePt t="42532" x="1749425" y="4352925"/>
          <p14:tracePt t="42540" x="1749425" y="4362450"/>
          <p14:tracePt t="42544" x="1749425" y="4370388"/>
          <p14:tracePt t="42552" x="1749425" y="4378325"/>
          <p14:tracePt t="42559" x="1749425" y="4386263"/>
          <p14:tracePt t="42567" x="1749425" y="4395788"/>
          <p14:tracePt t="42575" x="1749425" y="4403725"/>
          <p14:tracePt t="42583" x="1749425" y="4411663"/>
          <p14:tracePt t="42591" x="1749425" y="4419600"/>
          <p14:tracePt t="42599" x="1749425" y="4427538"/>
          <p14:tracePt t="42605" x="1749425" y="4437063"/>
          <p14:tracePt t="42613" x="1749425" y="4445000"/>
          <p14:tracePt t="42621" x="1749425" y="4452938"/>
          <p14:tracePt t="42629" x="1749425" y="4460875"/>
          <p14:tracePt t="42637" x="1749425" y="4470400"/>
          <p14:tracePt t="42645" x="1749425" y="4486275"/>
          <p14:tracePt t="42653" x="1749425" y="4494213"/>
          <p14:tracePt t="42661" x="1749425" y="4502150"/>
          <p14:tracePt t="42669" x="1749425" y="4511675"/>
          <p14:tracePt t="42675" x="1749425" y="4519613"/>
          <p14:tracePt t="42683" x="1749425" y="4545013"/>
          <p14:tracePt t="42691" x="1749425" y="4552950"/>
          <p14:tracePt t="42699" x="1749425" y="4576763"/>
          <p14:tracePt t="42707" x="1749425" y="4602163"/>
          <p14:tracePt t="42722" x="1749425" y="4627563"/>
          <p14:tracePt t="42729" x="1749425" y="4643438"/>
          <p14:tracePt t="42737" x="1749425" y="4660900"/>
          <p14:tracePt t="42745" x="1749425" y="4684713"/>
          <p14:tracePt t="42753" x="1749425" y="4694238"/>
          <p14:tracePt t="42761" x="1749425" y="4710113"/>
          <p14:tracePt t="42769" x="1749425" y="4727575"/>
          <p14:tracePt t="42777" x="1749425" y="4735513"/>
          <p14:tracePt t="42783" x="1749425" y="4743450"/>
          <p14:tracePt t="42791" x="1749425" y="4751388"/>
          <p14:tracePt t="42799" x="1749425" y="4759325"/>
          <p14:tracePt t="42823" x="1749425" y="4768850"/>
          <p14:tracePt t="42893" x="1749425" y="4776788"/>
          <p14:tracePt t="42908" x="1749425" y="4784725"/>
          <p14:tracePt t="42918" x="1749425" y="4792663"/>
          <p14:tracePt t="43249" x="1749425" y="4802188"/>
          <p14:tracePt t="43258" x="1749425" y="4818063"/>
          <p14:tracePt t="43273" x="1749425" y="4826000"/>
          <p14:tracePt t="43279" x="1749425" y="4833938"/>
          <p14:tracePt t="43287" x="1749425" y="4843463"/>
          <p14:tracePt t="43304" x="1749425" y="4851400"/>
          <p14:tracePt t="43311" x="1749425" y="4859338"/>
          <p14:tracePt t="43325" x="1749425" y="4867275"/>
          <p14:tracePt t="43333" x="1749425" y="4884738"/>
          <p14:tracePt t="43349" x="1749425" y="4892675"/>
          <p14:tracePt t="43357" x="1749425" y="4900613"/>
          <p14:tracePt t="43363" x="1749425" y="4908550"/>
          <p14:tracePt t="43372" x="1749425" y="4918075"/>
          <p14:tracePt t="43380" x="1749425" y="4926013"/>
          <p14:tracePt t="43395" x="1749425" y="4933950"/>
          <p14:tracePt t="43404" x="1749425" y="4941888"/>
          <p14:tracePt t="43419" x="1749425" y="4951413"/>
          <p14:tracePt t="43427" x="1749425" y="4959350"/>
          <p14:tracePt t="43433" x="1749425" y="4967288"/>
          <p14:tracePt t="43449" x="1749425" y="4975225"/>
          <p14:tracePt t="43457" x="1749425" y="4983163"/>
          <p14:tracePt t="43465" x="1749425" y="5000625"/>
          <p14:tracePt t="43473" x="1749425" y="5016500"/>
          <p14:tracePt t="43489" x="1749425" y="5026025"/>
          <p14:tracePt t="43495" x="1749425" y="5041900"/>
          <p14:tracePt t="43503" x="1749425" y="5049838"/>
          <p14:tracePt t="43512" x="1749425" y="5057775"/>
          <p14:tracePt t="43527" x="1749425" y="5067300"/>
          <p14:tracePt t="43589" x="1749425" y="5075238"/>
          <p14:tracePt t="44091" x="1749425" y="5091113"/>
          <p14:tracePt t="44099" x="1749425" y="5100638"/>
          <p14:tracePt t="44107" x="1749425" y="5116513"/>
          <p14:tracePt t="44123" x="1749425" y="5124450"/>
          <p14:tracePt t="44129" x="1749425" y="5132388"/>
          <p14:tracePt t="44138" x="1749425" y="5141913"/>
          <p14:tracePt t="44145" x="1749425" y="5149850"/>
          <p14:tracePt t="44161" x="1749425" y="5157788"/>
          <p14:tracePt t="44169" x="1749425" y="5165725"/>
          <p14:tracePt t="44191" x="1749425" y="5183188"/>
          <p14:tracePt t="44199" x="1749425" y="5191125"/>
          <p14:tracePt t="44221" x="1749425" y="5199063"/>
          <p14:tracePt t="44223" x="1749425" y="5216525"/>
          <p14:tracePt t="44238" x="1749425" y="5224463"/>
          <p14:tracePt t="44245" x="1749425" y="5232400"/>
          <p14:tracePt t="44253" x="1749425" y="5240338"/>
          <p14:tracePt t="44261" x="1749425" y="5249863"/>
          <p14:tracePt t="44269" x="1749425" y="5257800"/>
          <p14:tracePt t="44277" x="1749425" y="5265738"/>
          <p14:tracePt t="44285" x="1758950" y="5281613"/>
          <p14:tracePt t="44293" x="1758950" y="5291138"/>
          <p14:tracePt t="44301" x="1758950" y="5299075"/>
          <p14:tracePt t="44307" x="1758950" y="5307013"/>
          <p14:tracePt t="44315" x="1766888" y="5307013"/>
          <p14:tracePt t="44331" x="1766888" y="5314950"/>
          <p14:tracePt t="44339" x="1766888" y="5324475"/>
          <p14:tracePt t="44355" x="1766888" y="5332413"/>
          <p14:tracePt t="44369" x="1766888" y="5340350"/>
          <p14:tracePt t="44377" x="1766888" y="5348288"/>
          <p14:tracePt t="44393" x="1774825" y="5357813"/>
          <p14:tracePt t="44401" x="1774825" y="5373688"/>
          <p14:tracePt t="44417" x="1774825" y="5381625"/>
          <p14:tracePt t="44431" x="1774825" y="5389563"/>
          <p14:tracePt t="44439" x="1774825" y="5399088"/>
          <p14:tracePt t="44455" x="1774825" y="5407025"/>
          <p14:tracePt t="44509" x="1774825" y="5414963"/>
          <p14:tracePt t="46019" x="1758950" y="5414963"/>
          <p14:tracePt t="46028" x="1700213" y="5414963"/>
          <p14:tracePt t="46036" x="1666875" y="5414963"/>
          <p14:tracePt t="46042" x="1576388" y="5414963"/>
          <p14:tracePt t="46049" x="1484313" y="5414963"/>
          <p14:tracePt t="46057" x="1409700" y="5407025"/>
          <p14:tracePt t="46063" x="1260475" y="5407025"/>
          <p14:tracePt t="46071" x="1144588" y="5399088"/>
          <p14:tracePt t="46079" x="1077913" y="5381625"/>
          <p14:tracePt t="46088" x="862013" y="5373688"/>
          <p14:tracePt t="46095" x="779463" y="5365750"/>
          <p14:tracePt t="46104" x="622300" y="5340350"/>
          <p14:tracePt t="46111" x="522288" y="5324475"/>
          <p14:tracePt t="46119" x="439738" y="5307013"/>
          <p14:tracePt t="46127" x="331788" y="5281613"/>
          <p14:tracePt t="46133" x="165100" y="5249863"/>
          <p14:tracePt t="46141" x="58738" y="52070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7148C-27EA-B08D-6C6A-01C55AF5FC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825" y="337774"/>
            <a:ext cx="3340893" cy="2824526"/>
          </a:xfrm>
          <a:prstGeom prst="rect">
            <a:avLst/>
          </a:prstGeom>
        </p:spPr>
      </p:pic>
      <p:pic>
        <p:nvPicPr>
          <p:cNvPr id="5" name="Picture 4">
            <a:extLst>
              <a:ext uri="{FF2B5EF4-FFF2-40B4-BE49-F238E27FC236}">
                <a16:creationId xmlns:a16="http://schemas.microsoft.com/office/drawing/2014/main" id="{60271BDC-2BEF-2BB9-5DA0-AA39A957E9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683" y="3725471"/>
            <a:ext cx="6257926" cy="2794755"/>
          </a:xfrm>
          <a:prstGeom prst="rect">
            <a:avLst/>
          </a:prstGeom>
        </p:spPr>
      </p:pic>
      <p:sp>
        <p:nvSpPr>
          <p:cNvPr id="18" name="TextBox 17">
            <a:extLst>
              <a:ext uri="{FF2B5EF4-FFF2-40B4-BE49-F238E27FC236}">
                <a16:creationId xmlns:a16="http://schemas.microsoft.com/office/drawing/2014/main" id="{0F50C5B2-1FC8-5434-C6C6-CF1A194818E9}"/>
              </a:ext>
            </a:extLst>
          </p:cNvPr>
          <p:cNvSpPr txBox="1"/>
          <p:nvPr/>
        </p:nvSpPr>
        <p:spPr>
          <a:xfrm>
            <a:off x="7732451" y="3695701"/>
            <a:ext cx="4065972" cy="2031325"/>
          </a:xfrm>
          <a:prstGeom prst="rect">
            <a:avLst/>
          </a:prstGeom>
          <a:noFill/>
        </p:spPr>
        <p:txBody>
          <a:bodyPr wrap="square" rtlCol="0">
            <a:spAutoFit/>
          </a:bodyPr>
          <a:lstStyle/>
          <a:p>
            <a:r>
              <a:rPr lang="en-US" sz="1400" dirty="0"/>
              <a:t>To review this report in the OE the administrator runs the Accidents-Serious/Fatal(UPA) Tracking. From this report using the same date range and the OFIR report, you can see that in the OE it is showing 7 fatality inspections vs the 5 on the OFIR. The administrator will review each inspection on the S/F report to ensure that it is a Fatality with the Scope of Partial or under certain approved instances Comprehensive. </a:t>
            </a:r>
          </a:p>
        </p:txBody>
      </p:sp>
      <p:sp>
        <p:nvSpPr>
          <p:cNvPr id="19" name="Rectangle 18">
            <a:extLst>
              <a:ext uri="{FF2B5EF4-FFF2-40B4-BE49-F238E27FC236}">
                <a16:creationId xmlns:a16="http://schemas.microsoft.com/office/drawing/2014/main" id="{AFC6CF0F-9AEE-CA3E-5F36-5EA69D3D37A3}"/>
              </a:ext>
            </a:extLst>
          </p:cNvPr>
          <p:cNvSpPr/>
          <p:nvPr/>
        </p:nvSpPr>
        <p:spPr>
          <a:xfrm>
            <a:off x="5900691" y="6267075"/>
            <a:ext cx="390618" cy="253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Miss You Bee">
            <a:extLst>
              <a:ext uri="{FF2B5EF4-FFF2-40B4-BE49-F238E27FC236}">
                <a16:creationId xmlns:a16="http://schemas.microsoft.com/office/drawing/2014/main" id="{9A417C90-2B8B-3DF7-9618-F51F74B6AF9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886" y="5215631"/>
            <a:ext cx="892206" cy="892206"/>
          </a:xfrm>
          <a:prstGeom prst="rect">
            <a:avLst/>
          </a:prstGeom>
        </p:spPr>
      </p:pic>
      <p:pic>
        <p:nvPicPr>
          <p:cNvPr id="7" name="Picture 6">
            <a:extLst>
              <a:ext uri="{FF2B5EF4-FFF2-40B4-BE49-F238E27FC236}">
                <a16:creationId xmlns:a16="http://schemas.microsoft.com/office/drawing/2014/main" id="{7F288828-07B3-E65E-B474-31B8F2A7FB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7428" y="337774"/>
            <a:ext cx="7284493" cy="2651811"/>
          </a:xfrm>
          <a:prstGeom prst="rect">
            <a:avLst/>
          </a:prstGeom>
        </p:spPr>
      </p:pic>
      <p:pic>
        <p:nvPicPr>
          <p:cNvPr id="14" name="Audio 13">
            <a:hlinkClick r:id="" action="ppaction://media"/>
            <a:extLst>
              <a:ext uri="{FF2B5EF4-FFF2-40B4-BE49-F238E27FC236}">
                <a16:creationId xmlns:a16="http://schemas.microsoft.com/office/drawing/2014/main" id="{653627C4-235A-9039-C1F5-FF89F1D077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1330034"/>
      </p:ext>
    </p:extLst>
  </p:cSld>
  <p:clrMapOvr>
    <a:masterClrMapping/>
  </p:clrMapOvr>
  <mc:AlternateContent xmlns:mc="http://schemas.openxmlformats.org/markup-compatibility/2006" xmlns:p14="http://schemas.microsoft.com/office/powerpoint/2010/main">
    <mc:Choice Requires="p14">
      <p:transition spd="slow" p14:dur="2000" advTm="55488"/>
    </mc:Choice>
    <mc:Fallback xmlns="">
      <p:transition spd="slow" advTm="55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19018" x="6245225" y="15875"/>
          <p14:tracePt t="19025" x="6261100" y="66675"/>
          <p14:tracePt t="19034" x="6278563" y="100013"/>
          <p14:tracePt t="19041" x="6286500" y="133350"/>
          <p14:tracePt t="19047" x="6303963" y="165100"/>
          <p14:tracePt t="19056" x="6311900" y="198438"/>
          <p14:tracePt t="19063" x="6311900" y="239713"/>
          <p14:tracePt t="19071" x="6327775" y="273050"/>
          <p14:tracePt t="19079" x="6337300" y="331788"/>
          <p14:tracePt t="19087" x="6337300" y="390525"/>
          <p14:tracePt t="19102" x="6361113" y="465138"/>
          <p14:tracePt t="19104" x="6369050" y="547688"/>
          <p14:tracePt t="19109" x="6394450" y="646113"/>
          <p14:tracePt t="19117" x="6411913" y="720725"/>
          <p14:tracePt t="19126" x="6427788" y="763588"/>
          <p14:tracePt t="19134" x="6435725" y="838200"/>
          <p14:tracePt t="19141" x="6435725" y="887413"/>
          <p14:tracePt t="19151" x="6443663" y="920750"/>
          <p14:tracePt t="19157" x="6453188" y="969963"/>
          <p14:tracePt t="19163" x="6453188" y="1020763"/>
          <p14:tracePt t="19171" x="6461125" y="1052513"/>
          <p14:tracePt t="19179" x="6461125" y="1069975"/>
          <p14:tracePt t="19187" x="6477000" y="1127125"/>
          <p14:tracePt t="19196" x="6477000" y="1177925"/>
          <p14:tracePt t="19204" x="6502400" y="1276350"/>
          <p14:tracePt t="19212" x="6510338" y="1360488"/>
          <p14:tracePt t="19219" x="6535738" y="1458913"/>
          <p14:tracePt t="19228" x="6551613" y="1558925"/>
          <p14:tracePt t="19234" x="6577013" y="1658938"/>
          <p14:tracePt t="19241" x="6592888" y="1749425"/>
          <p14:tracePt t="19251" x="6618288" y="1831975"/>
          <p14:tracePt t="19258" x="6626225" y="1874838"/>
          <p14:tracePt t="19266" x="6643688" y="1924050"/>
          <p14:tracePt t="19274" x="6651625" y="1973263"/>
          <p14:tracePt t="19279" x="6659563" y="1998663"/>
          <p14:tracePt t="19287" x="6667500" y="2024063"/>
          <p14:tracePt t="19296" x="6677025" y="2047875"/>
          <p14:tracePt t="19304" x="6684963" y="2081213"/>
          <p14:tracePt t="19312" x="6692900" y="2139950"/>
          <p14:tracePt t="19319" x="6692900" y="2222500"/>
          <p14:tracePt t="19329" x="6692900" y="2305050"/>
          <p14:tracePt t="19339" x="6692900" y="2438400"/>
          <p14:tracePt t="19346" x="6692900" y="2611438"/>
          <p14:tracePt t="19356" x="6692900" y="2778125"/>
          <p14:tracePt t="19358" x="6692900" y="2919413"/>
          <p14:tracePt t="19366" x="6692900" y="3101975"/>
          <p14:tracePt t="19374" x="6692900" y="3225800"/>
          <p14:tracePt t="19382" x="6692900" y="3325813"/>
          <p14:tracePt t="19390" x="6692900" y="3408363"/>
          <p14:tracePt t="19398" x="6692900" y="3467100"/>
          <p14:tracePt t="19406" x="6710363" y="3549650"/>
          <p14:tracePt t="19412" x="6710363" y="3573463"/>
          <p14:tracePt t="19420" x="6718300" y="3624263"/>
          <p14:tracePt t="19428" x="6718300" y="3698875"/>
          <p14:tracePt t="19436" x="6718300" y="3714750"/>
          <p14:tracePt t="19444" x="6734175" y="3814763"/>
          <p14:tracePt t="19452" x="6759575" y="3889375"/>
          <p14:tracePt t="19459" x="6767513" y="3989388"/>
          <p14:tracePt t="19466" x="6775450" y="4071938"/>
          <p14:tracePt t="19473" x="6775450" y="4154488"/>
          <p14:tracePt t="19482" x="6775450" y="4237038"/>
          <p14:tracePt t="19490" x="6775450" y="4278313"/>
          <p14:tracePt t="19497" x="6784975" y="4337050"/>
          <p14:tracePt t="19505" x="6784975" y="4378325"/>
          <p14:tracePt t="19513" x="6792913" y="4427538"/>
          <p14:tracePt t="19522" x="6792913" y="4452938"/>
          <p14:tracePt t="19527" x="6792913" y="4511675"/>
          <p14:tracePt t="19535" x="6792913" y="4568825"/>
          <p14:tracePt t="19543" x="6792913" y="4651375"/>
          <p14:tracePt t="19551" x="6808788" y="4718050"/>
          <p14:tracePt t="19559" x="6808788" y="4859338"/>
          <p14:tracePt t="19567" x="6818313" y="4941888"/>
          <p14:tracePt t="19575" x="6826250" y="5083175"/>
          <p14:tracePt t="19581" x="6826250" y="5124450"/>
          <p14:tracePt t="19589" x="6842125" y="5257800"/>
          <p14:tracePt t="19597" x="6850063" y="5332413"/>
          <p14:tracePt t="19605" x="6850063" y="5373688"/>
          <p14:tracePt t="19613" x="6850063" y="5414963"/>
          <p14:tracePt t="19622" x="6859588" y="5448300"/>
          <p14:tracePt t="19629" x="6859588" y="5473700"/>
          <p14:tracePt t="19637" x="6867525" y="5481638"/>
          <p14:tracePt t="19643" x="6867525" y="5507038"/>
          <p14:tracePt t="19651" x="6867525" y="5530850"/>
          <p14:tracePt t="19659" x="6867525" y="5538788"/>
          <p14:tracePt t="19667" x="6867525" y="5572125"/>
          <p14:tracePt t="19676" x="6850063" y="5605463"/>
          <p14:tracePt t="19684" x="6834188" y="5646738"/>
          <p14:tracePt t="19691" x="6818313" y="5680075"/>
          <p14:tracePt t="19697" x="6784975" y="5721350"/>
          <p14:tracePt t="19706" x="6767513" y="5746750"/>
          <p14:tracePt t="19713" x="6767513" y="5754688"/>
          <p14:tracePt t="19721" x="6759575" y="5772150"/>
          <p14:tracePt t="19729" x="6751638" y="5772150"/>
          <p14:tracePt t="19738" x="6743700" y="5780088"/>
          <p14:tracePt t="19754" x="6743700" y="5788025"/>
          <p14:tracePt t="19768" x="6743700" y="5795963"/>
          <p14:tracePt t="19776" x="6734175" y="5813425"/>
          <p14:tracePt t="19785" x="6718300" y="5854700"/>
          <p14:tracePt t="19792" x="6710363" y="5888038"/>
          <p14:tracePt t="19801" x="6651625" y="6011863"/>
          <p14:tracePt t="19807" x="6618288" y="6127750"/>
          <p14:tracePt t="19816" x="6584950" y="6202363"/>
          <p14:tracePt t="19822" x="6535738" y="6327775"/>
          <p14:tracePt t="19830" x="6502400" y="6402388"/>
          <p14:tracePt t="19838" x="6461125" y="6467475"/>
          <p14:tracePt t="19846" x="6435725" y="6500813"/>
          <p14:tracePt t="19854" x="6411913" y="6534150"/>
          <p14:tracePt t="19862" x="6402388" y="6551613"/>
          <p14:tracePt t="19870" x="6394450" y="6551613"/>
          <p14:tracePt t="19956" x="6386513" y="6551613"/>
          <p14:tracePt t="19963" x="6361113" y="6534150"/>
          <p14:tracePt t="19971" x="6345238" y="6534150"/>
          <p14:tracePt t="19986" x="6337300" y="6534150"/>
          <p14:tracePt t="19994" x="6319838" y="6534150"/>
          <p14:tracePt t="20008" x="6311900" y="6534150"/>
          <p14:tracePt t="20111" x="6311900" y="6526213"/>
          <p14:tracePt t="20121" x="6303963" y="6518275"/>
          <p14:tracePt t="20128" x="6303963" y="6500813"/>
          <p14:tracePt t="20134" x="6286500" y="6484938"/>
          <p14:tracePt t="20148" x="6286500" y="6467475"/>
          <p14:tracePt t="20156" x="6278563" y="6467475"/>
          <p14:tracePt t="20164" x="6278563" y="6459538"/>
          <p14:tracePt t="20170" x="6270625" y="6459538"/>
          <p14:tracePt t="20178" x="6270625" y="6451600"/>
          <p14:tracePt t="23956" x="6270625" y="6443663"/>
          <p14:tracePt t="23962" x="6261100" y="6418263"/>
          <p14:tracePt t="23970" x="6261100" y="6410325"/>
          <p14:tracePt t="23978" x="6261100" y="6402388"/>
          <p14:tracePt t="23986" x="6253163" y="6384925"/>
          <p14:tracePt t="23994" x="6253163" y="6376988"/>
          <p14:tracePt t="24002" x="6245225" y="6376988"/>
          <p14:tracePt t="24008" x="6245225" y="6369050"/>
          <p14:tracePt t="24017" x="6245225" y="6361113"/>
          <p14:tracePt t="24024" x="6237288" y="6351588"/>
          <p14:tracePt t="24056" x="6237288" y="6343650"/>
          <p14:tracePt t="24064" x="6237288" y="6335713"/>
          <p14:tracePt t="24086" x="6237288" y="6318250"/>
          <p14:tracePt t="24094" x="6237288" y="6302375"/>
          <p14:tracePt t="24102" x="6237288" y="6294438"/>
          <p14:tracePt t="24110" x="6229350" y="6269038"/>
          <p14:tracePt t="24118" x="6229350" y="6243638"/>
          <p14:tracePt t="24126" x="6219825" y="6219825"/>
          <p14:tracePt t="24132" x="6211888" y="6194425"/>
          <p14:tracePt t="24140" x="6203950" y="6153150"/>
          <p14:tracePt t="24148" x="6178550" y="6086475"/>
          <p14:tracePt t="24156" x="6162675" y="6029325"/>
          <p14:tracePt t="24164" x="6129338" y="5978525"/>
          <p14:tracePt t="24172" x="6111875" y="5937250"/>
          <p14:tracePt t="24180" x="6096000" y="5888038"/>
          <p14:tracePt t="24186" x="6080125" y="5837238"/>
          <p14:tracePt t="24193" x="6054725" y="5795963"/>
          <p14:tracePt t="24202" x="6037263" y="5746750"/>
          <p14:tracePt t="24209" x="6013450" y="5697538"/>
          <p14:tracePt t="24217" x="6005513" y="5664200"/>
          <p14:tracePt t="24225" x="5972175" y="5605463"/>
          <p14:tracePt t="24233" x="5954713" y="5556250"/>
          <p14:tracePt t="24241" x="5938838" y="5522913"/>
          <p14:tracePt t="24247" x="5905500" y="5440363"/>
          <p14:tracePt t="24255" x="5897563" y="5414963"/>
          <p14:tracePt t="24263" x="5872163" y="5348288"/>
          <p14:tracePt t="24271" x="5846763" y="5265738"/>
          <p14:tracePt t="24279" x="5822950" y="5191125"/>
          <p14:tracePt t="24287" x="5805488" y="5141913"/>
          <p14:tracePt t="24295" x="5772150" y="5067300"/>
          <p14:tracePt t="24301" x="5722938" y="4941888"/>
          <p14:tracePt t="24309" x="5689600" y="4851400"/>
          <p14:tracePt t="24317" x="5673725" y="4792663"/>
          <p14:tracePt t="24325" x="5640388" y="4735513"/>
          <p14:tracePt t="24333" x="5622925" y="4660900"/>
          <p14:tracePt t="24341" x="5589588" y="4586288"/>
          <p14:tracePt t="24349" x="5573713" y="4527550"/>
          <p14:tracePt t="24357" x="5548313" y="4452938"/>
          <p14:tracePt t="24363" x="5514975" y="4395788"/>
          <p14:tracePt t="24371" x="5491163" y="4321175"/>
          <p14:tracePt t="24379" x="5465763" y="4262438"/>
          <p14:tracePt t="24387" x="5440363" y="4195763"/>
          <p14:tracePt t="24395" x="5407025" y="4113213"/>
          <p14:tracePt t="24403" x="5373688" y="4013200"/>
          <p14:tracePt t="24411" x="5332413" y="3897313"/>
          <p14:tracePt t="24417" x="5299075" y="3797300"/>
          <p14:tracePt t="24425" x="5267325" y="3673475"/>
          <p14:tracePt t="24433" x="5249863" y="3598863"/>
          <p14:tracePt t="24441" x="5224463" y="3516313"/>
          <p14:tracePt t="24450" x="5192713" y="3416300"/>
          <p14:tracePt t="24457" x="5159375" y="3341688"/>
          <p14:tracePt t="24466" x="5141913" y="3292475"/>
          <p14:tracePt t="24473" x="5126038" y="3241675"/>
          <p14:tracePt t="24479" x="5118100" y="3209925"/>
          <p14:tracePt t="24487" x="5108575" y="3184525"/>
          <p14:tracePt t="24495" x="5100638" y="3159125"/>
          <p14:tracePt t="24503" x="5092700" y="3143250"/>
          <p14:tracePt t="24511" x="5092700" y="3125788"/>
          <p14:tracePt t="24519" x="5084763" y="3117850"/>
          <p14:tracePt t="24527" x="5084763" y="3101975"/>
          <p14:tracePt t="24533" x="5075238" y="3084513"/>
          <p14:tracePt t="24541" x="5075238" y="3076575"/>
          <p14:tracePt t="24550" x="5075238" y="3068638"/>
          <p14:tracePt t="24557" x="5075238" y="3060700"/>
          <p14:tracePt t="24565" x="5067300" y="3060700"/>
          <p14:tracePt t="24573" x="5067300" y="3051175"/>
          <p14:tracePt t="24581" x="5059363" y="3043238"/>
          <p14:tracePt t="24603" x="5059363" y="3035300"/>
          <p14:tracePt t="24628" x="5051425" y="3027363"/>
          <p14:tracePt t="24644" x="5051425" y="3017838"/>
          <p14:tracePt t="24651" x="5041900" y="3017838"/>
          <p14:tracePt t="24666" x="5033963" y="3009900"/>
          <p14:tracePt t="24674" x="5033963" y="3001963"/>
          <p14:tracePt t="24698" x="5026025" y="2994025"/>
          <p14:tracePt t="24712" x="5018088" y="2986088"/>
          <p14:tracePt t="25316" x="5010150" y="2986088"/>
          <p14:tracePt t="25324" x="4992688" y="2968625"/>
          <p14:tracePt t="25332" x="4984750" y="2960688"/>
          <p14:tracePt t="25340" x="4959350" y="2952750"/>
          <p14:tracePt t="25348" x="4935538" y="2943225"/>
          <p14:tracePt t="25356" x="4910138" y="2935288"/>
          <p14:tracePt t="25364" x="4902200" y="2927350"/>
          <p14:tracePt t="25371" x="4868863" y="2927350"/>
          <p14:tracePt t="25387" x="4818063" y="2919413"/>
          <p14:tracePt t="25393" x="4794250" y="2911475"/>
          <p14:tracePt t="25401" x="4768850" y="2901950"/>
          <p14:tracePt t="25409" x="4752975" y="2894013"/>
          <p14:tracePt t="25417" x="4743450" y="2894013"/>
          <p14:tracePt t="25423" x="4743450" y="2886075"/>
          <p14:tracePt t="25432" x="4735513" y="2886075"/>
          <p14:tracePt t="25439" x="4727575" y="2886075"/>
          <p14:tracePt t="25456" x="4727575" y="2878138"/>
          <p14:tracePt t="25485" x="4711700" y="2868613"/>
          <p14:tracePt t="25493" x="4694238" y="2860675"/>
          <p14:tracePt t="25501" x="4652963" y="2836863"/>
          <p14:tracePt t="25509" x="4619625" y="2819400"/>
          <p14:tracePt t="25517" x="4578350" y="2786063"/>
          <p14:tracePt t="25525" x="4570413" y="2786063"/>
          <p14:tracePt t="25533" x="4503738" y="2744788"/>
          <p14:tracePt t="25540" x="4454525" y="2711450"/>
          <p14:tracePt t="25548" x="4421188" y="2695575"/>
          <p14:tracePt t="25556" x="4395788" y="2670175"/>
          <p14:tracePt t="25564" x="4379913" y="2670175"/>
          <p14:tracePt t="25572" x="4362450" y="2662238"/>
          <p14:tracePt t="25580" x="4362450" y="2654300"/>
          <p14:tracePt t="25586" x="4354513" y="2644775"/>
          <p14:tracePt t="25594" x="4346575" y="2644775"/>
          <p14:tracePt t="25602" x="4346575" y="2636838"/>
          <p14:tracePt t="25610" x="4329113" y="2620963"/>
          <p14:tracePt t="25617" x="4313238" y="2603500"/>
          <p14:tracePt t="25626" x="4287838" y="2595563"/>
          <p14:tracePt t="25634" x="4271963" y="2570163"/>
          <p14:tracePt t="25642" x="4246563" y="2536825"/>
          <p14:tracePt t="25651" x="4238625" y="2513013"/>
          <p14:tracePt t="25656" x="4213225" y="2471738"/>
          <p14:tracePt t="25664" x="4179888" y="2397125"/>
          <p14:tracePt t="25672" x="4154488" y="2330450"/>
          <p14:tracePt t="25680" x="4122738" y="2281238"/>
          <p14:tracePt t="25688" x="4097338" y="2222500"/>
          <p14:tracePt t="25696" x="4048125" y="2163763"/>
          <p14:tracePt t="25704" x="4030663" y="2098675"/>
          <p14:tracePt t="25710" x="4014788" y="2081213"/>
          <p14:tracePt t="25717" x="4005263" y="2047875"/>
          <p14:tracePt t="25726" x="3997325" y="2014538"/>
          <p14:tracePt t="25734" x="3997325" y="1981200"/>
          <p14:tracePt t="25742" x="3989388" y="1949450"/>
          <p14:tracePt t="25750" x="3981450" y="1916113"/>
          <p14:tracePt t="25758" x="3981450" y="1890713"/>
          <p14:tracePt t="25766" x="3981450" y="1865313"/>
          <p14:tracePt t="25771" x="3981450" y="1831975"/>
          <p14:tracePt t="25780" x="3981450" y="1808163"/>
          <p14:tracePt t="25788" x="3981450" y="1782763"/>
          <p14:tracePt t="25796" x="3981450" y="1749425"/>
          <p14:tracePt t="25804" x="3981450" y="1692275"/>
          <p14:tracePt t="25812" x="3989388" y="1633538"/>
          <p14:tracePt t="25820" x="3989388" y="1592263"/>
          <p14:tracePt t="25826" x="3997325" y="1558925"/>
          <p14:tracePt t="25833" x="3997325" y="1500188"/>
          <p14:tracePt t="25842" x="4005263" y="1476375"/>
          <p14:tracePt t="25850" x="4022725" y="1425575"/>
          <p14:tracePt t="25858" x="4022725" y="1393825"/>
          <p14:tracePt t="25866" x="4030663" y="1360488"/>
          <p14:tracePt t="25874" x="4030663" y="1343025"/>
          <p14:tracePt t="25882" x="4030663" y="1309688"/>
          <p14:tracePt t="25888" x="4030663" y="1285875"/>
          <p14:tracePt t="25896" x="4030663" y="1268413"/>
          <p14:tracePt t="25904" x="4030663" y="1244600"/>
          <p14:tracePt t="25912" x="4030663" y="1227138"/>
          <p14:tracePt t="25920" x="4030663" y="1219200"/>
          <p14:tracePt t="25928" x="4030663" y="1201738"/>
          <p14:tracePt t="25936" x="4030663" y="1193800"/>
          <p14:tracePt t="25942" x="4030663" y="1185863"/>
          <p14:tracePt t="25950" x="4030663" y="1177925"/>
          <p14:tracePt t="25958" x="4030663" y="1169988"/>
          <p14:tracePt t="25966" x="4030663" y="1152525"/>
          <p14:tracePt t="25974" x="4022725" y="1136650"/>
          <p14:tracePt t="25982" x="4022725" y="1127125"/>
          <p14:tracePt t="25990" x="4014788" y="1111250"/>
          <p14:tracePt t="25998" x="4014788" y="1103313"/>
          <p14:tracePt t="26004" x="4014788" y="1085850"/>
          <p14:tracePt t="26012" x="4014788" y="1069975"/>
          <p14:tracePt t="26020" x="4005263" y="1052513"/>
          <p14:tracePt t="26028" x="4005263" y="1036638"/>
          <p14:tracePt t="26036" x="4005263" y="1011238"/>
          <p14:tracePt t="26044" x="4005263" y="1003300"/>
          <p14:tracePt t="26052" x="4005263" y="987425"/>
          <p14:tracePt t="26060" x="4005263" y="969963"/>
          <p14:tracePt t="26066" x="4005263" y="962025"/>
          <p14:tracePt t="26074" x="3997325" y="946150"/>
          <p14:tracePt t="26082" x="3997325" y="928688"/>
          <p14:tracePt t="26090" x="3997325" y="920750"/>
          <p14:tracePt t="26098" x="3989388" y="895350"/>
          <p14:tracePt t="26106" x="3989388" y="869950"/>
          <p14:tracePt t="26114" x="3981450" y="846138"/>
          <p14:tracePt t="26120" x="3973513" y="820738"/>
          <p14:tracePt t="26128" x="3963988" y="795338"/>
          <p14:tracePt t="26136" x="3956050" y="763588"/>
          <p14:tracePt t="26144" x="3948113" y="746125"/>
          <p14:tracePt t="26152" x="3940175" y="720725"/>
          <p14:tracePt t="26160" x="3940175" y="712788"/>
          <p14:tracePt t="26167" x="3930650" y="696913"/>
          <p14:tracePt t="26176" x="3930650" y="679450"/>
          <p14:tracePt t="26182" x="3930650" y="663575"/>
          <p14:tracePt t="26190" x="3930650" y="655638"/>
          <p14:tracePt t="26198" x="3922713" y="655638"/>
          <p14:tracePt t="26206" x="3922713" y="646113"/>
          <p14:tracePt t="26214" x="3922713" y="638175"/>
          <p14:tracePt t="26448" x="3922713" y="655638"/>
          <p14:tracePt t="26456" x="3922713" y="663575"/>
          <p14:tracePt t="26464" x="3922713" y="679450"/>
          <p14:tracePt t="26471" x="3922713" y="696913"/>
          <p14:tracePt t="26478" x="3930650" y="704850"/>
          <p14:tracePt t="26485" x="3930650" y="720725"/>
          <p14:tracePt t="26492" x="3930650" y="738188"/>
          <p14:tracePt t="26500" x="3930650" y="746125"/>
          <p14:tracePt t="26508" x="3940175" y="763588"/>
          <p14:tracePt t="26517" x="3948113" y="779463"/>
          <p14:tracePt t="26524" x="3948113" y="787400"/>
          <p14:tracePt t="26534" x="3956050" y="795338"/>
          <p14:tracePt t="26538" x="3956050" y="812800"/>
          <p14:tracePt t="26546" x="3963988" y="812800"/>
          <p14:tracePt t="26554" x="3963988" y="820738"/>
          <p14:tracePt t="26562" x="3963988" y="828675"/>
          <p14:tracePt t="26578" x="3973513" y="838200"/>
          <p14:tracePt t="26584" x="3973513" y="846138"/>
          <p14:tracePt t="26592" x="3981450" y="846138"/>
          <p14:tracePt t="26601" x="3981450" y="854075"/>
          <p14:tracePt t="26608" x="3981450" y="869950"/>
          <p14:tracePt t="26616" x="3989388" y="879475"/>
          <p14:tracePt t="26624" x="3997325" y="895350"/>
          <p14:tracePt t="26632" x="4005263" y="912813"/>
          <p14:tracePt t="26639" x="4014788" y="928688"/>
          <p14:tracePt t="26648" x="4022725" y="946150"/>
          <p14:tracePt t="26654" x="4038600" y="969963"/>
          <p14:tracePt t="26662" x="4038600" y="987425"/>
          <p14:tracePt t="26670" x="4048125" y="1003300"/>
          <p14:tracePt t="26686" x="4056063" y="1011238"/>
          <p14:tracePt t="26694" x="4064000" y="1020763"/>
          <p14:tracePt t="26708" x="4064000" y="1028700"/>
          <p14:tracePt t="26724" x="4064000" y="1036638"/>
          <p14:tracePt t="26796" x="4071938" y="1036638"/>
          <p14:tracePt t="26804" x="4071938" y="1044575"/>
          <p14:tracePt t="26817" x="4071938" y="1052513"/>
          <p14:tracePt t="26824" x="4071938" y="1062038"/>
          <p14:tracePt t="26840" x="4071938" y="1069975"/>
          <p14:tracePt t="26848" x="4079875" y="1077913"/>
          <p14:tracePt t="26856" x="4079875" y="1085850"/>
          <p14:tracePt t="26880" x="4079875" y="1095375"/>
          <p14:tracePt t="26886" x="4079875" y="1103313"/>
          <p14:tracePt t="26902" x="4079875" y="1119188"/>
          <p14:tracePt t="26910" x="4079875" y="1127125"/>
          <p14:tracePt t="26926" x="4079875" y="1144588"/>
          <p14:tracePt t="26932" x="4079875" y="1152525"/>
          <p14:tracePt t="26940" x="4079875" y="1160463"/>
          <p14:tracePt t="26948" x="4079875" y="1177925"/>
          <p14:tracePt t="26972" x="4079875" y="1185863"/>
          <p14:tracePt t="26980" x="4079875" y="1193800"/>
          <p14:tracePt t="27002" x="4079875" y="1201738"/>
          <p14:tracePt t="27010" x="4079875" y="1211263"/>
          <p14:tracePt t="27018" x="4079875" y="1219200"/>
          <p14:tracePt t="27035" x="4079875" y="1227138"/>
          <p14:tracePt t="27042" x="4079875" y="1235075"/>
          <p14:tracePt t="27064" x="4079875" y="1244600"/>
          <p14:tracePt t="27072" x="4079875" y="1252538"/>
          <p14:tracePt t="27080" x="4079875" y="1260475"/>
          <p14:tracePt t="27096" x="4079875" y="1268413"/>
          <p14:tracePt t="27117" x="4079875" y="1293813"/>
          <p14:tracePt t="27126" x="4079875" y="1301750"/>
          <p14:tracePt t="27135" x="4079875" y="1309688"/>
          <p14:tracePt t="27141" x="4079875" y="1319213"/>
          <p14:tracePt t="27150" x="4079875" y="1327150"/>
          <p14:tracePt t="27168" x="4079875" y="1335088"/>
          <p14:tracePt t="27172" x="4079875" y="1343025"/>
          <p14:tracePt t="27188" x="4079875" y="1360488"/>
          <p14:tracePt t="27196" x="4079875" y="1368425"/>
          <p14:tracePt t="27212" x="4079875" y="1376363"/>
          <p14:tracePt t="27221" x="4079875" y="1393825"/>
          <p14:tracePt t="27235" x="4079875" y="1409700"/>
          <p14:tracePt t="27242" x="4079875" y="1417638"/>
          <p14:tracePt t="27252" x="4079875" y="1425575"/>
          <p14:tracePt t="27258" x="4079875" y="1435100"/>
          <p14:tracePt t="27268" x="4079875" y="1443038"/>
          <p14:tracePt t="27283" x="4079875" y="1450975"/>
          <p14:tracePt t="27288" x="4079875" y="1458913"/>
          <p14:tracePt t="27305" x="4079875" y="1468438"/>
          <p14:tracePt t="27312" x="4079875" y="1476375"/>
          <p14:tracePt t="27320" x="4079875" y="1484313"/>
          <p14:tracePt t="27344" x="4079875" y="1492250"/>
          <p14:tracePt t="27352" x="4079875" y="1500188"/>
          <p14:tracePt t="27383" x="4079875" y="1509713"/>
          <p14:tracePt t="27390" x="4079875" y="1517650"/>
          <p14:tracePt t="27406" x="4079875" y="1543050"/>
          <p14:tracePt t="27412" x="4079875" y="1566863"/>
          <p14:tracePt t="27421" x="4079875" y="1592263"/>
          <p14:tracePt t="27428" x="4079875" y="1608138"/>
          <p14:tracePt t="27436" x="4079875" y="1641475"/>
          <p14:tracePt t="27444" x="4071938" y="1658938"/>
          <p14:tracePt t="27452" x="4071938" y="1682750"/>
          <p14:tracePt t="27460" x="4071938" y="1700213"/>
          <p14:tracePt t="27468" x="4071938" y="1716088"/>
          <p14:tracePt t="27474" x="4071938" y="1733550"/>
          <p14:tracePt t="27483" x="4064000" y="1749425"/>
          <p14:tracePt t="27499" x="4064000" y="1766888"/>
          <p14:tracePt t="27507" x="4064000" y="1774825"/>
          <p14:tracePt t="27515" x="4064000" y="1782763"/>
          <p14:tracePt t="27520" x="4064000" y="1808163"/>
          <p14:tracePt t="27528" x="4064000" y="1824038"/>
          <p14:tracePt t="27536" x="4056063" y="1849438"/>
          <p14:tracePt t="27544" x="4056063" y="1882775"/>
          <p14:tracePt t="27553" x="4056063" y="1906588"/>
          <p14:tracePt t="27560" x="4056063" y="1924050"/>
          <p14:tracePt t="27569" x="4056063" y="1939925"/>
          <p14:tracePt t="27576" x="4056063" y="1965325"/>
          <p14:tracePt t="27590" x="4056063" y="1981200"/>
          <p14:tracePt t="27607" x="4056063" y="1990725"/>
          <p14:tracePt t="27615" x="4056063" y="1998663"/>
          <p14:tracePt t="27630" x="4056063" y="2006600"/>
          <p14:tracePt t="27660" x="4056063" y="2014538"/>
          <p14:tracePt t="27668" x="4056063" y="2032000"/>
          <p14:tracePt t="27676" x="4056063" y="2039938"/>
          <p14:tracePt t="27685" x="4048125" y="2073275"/>
          <p14:tracePt t="27692" x="4038600" y="2106613"/>
          <p14:tracePt t="27699" x="4014788" y="2155825"/>
          <p14:tracePt t="27707" x="4014788" y="2173288"/>
          <p14:tracePt t="27715" x="3989388" y="2222500"/>
          <p14:tracePt t="27722" x="3973513" y="2263775"/>
          <p14:tracePt t="27730" x="3963988" y="2289175"/>
          <p14:tracePt t="27738" x="3948113" y="2312988"/>
          <p14:tracePt t="27746" x="3930650" y="2346325"/>
          <p14:tracePt t="27755" x="3930650" y="2355850"/>
          <p14:tracePt t="27760" x="3922713" y="2363788"/>
          <p14:tracePt t="27769" x="3922713" y="2371725"/>
          <p14:tracePt t="27848" x="3922713" y="2379663"/>
          <p14:tracePt t="52156" x="3898900" y="2379663"/>
          <p14:tracePt t="52162" x="3873500" y="2379663"/>
          <p14:tracePt t="52170" x="3848100" y="2379663"/>
          <p14:tracePt t="52177" x="3806825" y="2363788"/>
          <p14:tracePt t="52185" x="3757613" y="2355850"/>
          <p14:tracePt t="52193" x="3716338" y="2338388"/>
          <p14:tracePt t="52199" x="3690938" y="2338388"/>
          <p14:tracePt t="52207" x="3683000" y="2338388"/>
          <p14:tracePt t="52215" x="3665538" y="2338388"/>
          <p14:tracePt t="52223" x="3641725" y="2338388"/>
          <p14:tracePt t="52231" x="3616325" y="2338388"/>
          <p14:tracePt t="52239" x="3608388" y="2338388"/>
          <p14:tracePt t="52247" x="3567113" y="2338388"/>
          <p14:tracePt t="52255" x="3516313" y="2338388"/>
          <p14:tracePt t="52261" x="3459163" y="2338388"/>
          <p14:tracePt t="52269" x="3400425" y="2346325"/>
          <p14:tracePt t="52277" x="3341688" y="2355850"/>
          <p14:tracePt t="52285" x="3259138" y="2363788"/>
          <p14:tracePt t="52293" x="3201988" y="2371725"/>
          <p14:tracePt t="52301" x="3143250" y="2379663"/>
          <p14:tracePt t="52307" x="3027363" y="2397125"/>
          <p14:tracePt t="52315" x="2960688" y="2405063"/>
          <p14:tracePt t="52323" x="2886075" y="2420938"/>
          <p14:tracePt t="52331" x="2828925" y="2438400"/>
          <p14:tracePt t="52339" x="2778125" y="2446338"/>
          <p14:tracePt t="52347" x="2736850" y="2462213"/>
          <p14:tracePt t="52355" x="2711450" y="2462213"/>
          <p14:tracePt t="52363" x="2703513" y="2471738"/>
          <p14:tracePt t="52371" x="2695575" y="2471738"/>
          <p14:tracePt t="52377" x="2687638" y="2471738"/>
          <p14:tracePt t="52385" x="2679700" y="2479675"/>
          <p14:tracePt t="52393" x="2662238" y="2479675"/>
          <p14:tracePt t="52401" x="2636838" y="2495550"/>
          <p14:tracePt t="52409" x="2628900" y="2495550"/>
          <p14:tracePt t="52417" x="2571750" y="2520950"/>
          <p14:tracePt t="52425" x="2497138" y="2562225"/>
          <p14:tracePt t="52431" x="2446338" y="2587625"/>
          <p14:tracePt t="52439" x="2371725" y="2628900"/>
          <p14:tracePt t="52447" x="2314575" y="2670175"/>
          <p14:tracePt t="52455" x="2222500" y="2711450"/>
          <p14:tracePt t="52463" x="2165350" y="2752725"/>
          <p14:tracePt t="52471" x="2139950" y="2760663"/>
          <p14:tracePt t="52480" x="2073275" y="2794000"/>
          <p14:tracePt t="52487" x="2006600" y="2819400"/>
          <p14:tracePt t="52493" x="1931988" y="2852738"/>
          <p14:tracePt t="52501" x="1908175" y="2860675"/>
          <p14:tracePt t="52509" x="1816100" y="2901950"/>
          <p14:tracePt t="52517" x="1741488" y="2927350"/>
          <p14:tracePt t="52525" x="1684338" y="2943225"/>
          <p14:tracePt t="52533" x="1609725" y="2968625"/>
          <p14:tracePt t="52541" x="1558925" y="2994025"/>
          <p14:tracePt t="52547" x="1501775" y="3017838"/>
          <p14:tracePt t="52555" x="1427163" y="3035300"/>
          <p14:tracePt t="52563" x="1368425" y="3068638"/>
          <p14:tracePt t="52571" x="1335088" y="3084513"/>
          <p14:tracePt t="52580" x="1277938" y="3117850"/>
          <p14:tracePt t="52587" x="1235075" y="3135313"/>
          <p14:tracePt t="52595" x="1227138" y="3135313"/>
          <p14:tracePt t="52603" x="1203325" y="3151188"/>
          <p14:tracePt t="52609" x="1177925" y="3159125"/>
          <p14:tracePt t="52617" x="1160463" y="3159125"/>
          <p14:tracePt t="52625" x="1136650" y="3159125"/>
          <p14:tracePt t="52633" x="1111250" y="3159125"/>
          <p14:tracePt t="52641" x="1077913" y="3167063"/>
          <p14:tracePt t="52649" x="1028700" y="3167063"/>
          <p14:tracePt t="52657" x="969963" y="3184525"/>
          <p14:tracePt t="52663" x="912813" y="3192463"/>
          <p14:tracePt t="52671" x="838200" y="3192463"/>
          <p14:tracePt t="52680" x="779463" y="3200400"/>
          <p14:tracePt t="52687" x="712788" y="3200400"/>
          <p14:tracePt t="52696" x="655638" y="3200400"/>
          <p14:tracePt t="52703" x="596900" y="3200400"/>
          <p14:tracePt t="52711" x="530225" y="3200400"/>
          <p14:tracePt t="52719" x="473075" y="3200400"/>
          <p14:tracePt t="52725" x="447675" y="3200400"/>
          <p14:tracePt t="52733" x="431800" y="3200400"/>
          <p14:tracePt t="52741" x="390525" y="3200400"/>
          <p14:tracePt t="52749" x="339725" y="3200400"/>
          <p14:tracePt t="52757" x="323850" y="3200400"/>
          <p14:tracePt t="52765" x="265113" y="3184525"/>
          <p14:tracePt t="52774" x="249238" y="3184525"/>
          <p14:tracePt t="52780" x="223838" y="3176588"/>
          <p14:tracePt t="52787" x="190500" y="3167063"/>
          <p14:tracePt t="52796" x="157163" y="3159125"/>
          <p14:tracePt t="52803" x="141288" y="3151188"/>
          <p14:tracePt t="52884" x="141288" y="3143250"/>
          <p14:tracePt t="52945" x="141288" y="3135313"/>
          <p14:tracePt t="52952" x="141288" y="3117850"/>
          <p14:tracePt t="52960" x="141288" y="3092450"/>
          <p14:tracePt t="52965" x="141288" y="3051175"/>
          <p14:tracePt t="52973" x="157163" y="3009900"/>
          <p14:tracePt t="52981" x="174625" y="2968625"/>
          <p14:tracePt t="52989" x="198438" y="2935288"/>
          <p14:tracePt t="53006" x="231775" y="2901950"/>
          <p14:tracePt t="53011" x="249238" y="2886075"/>
          <p14:tracePt t="53019" x="265113" y="2860675"/>
          <p14:tracePt t="53028" x="306388" y="2827338"/>
          <p14:tracePt t="53035" x="357188" y="2794000"/>
          <p14:tracePt t="53043" x="390525" y="2770188"/>
          <p14:tracePt t="53051" x="496888" y="2703513"/>
          <p14:tracePt t="53059" x="571500" y="2662238"/>
          <p14:tracePt t="53067" x="828675" y="2513013"/>
          <p14:tracePt t="53075" x="1128713" y="2346325"/>
          <p14:tracePt t="53081" x="1427163" y="2189163"/>
          <p14:tracePt t="53089" x="1733550" y="2014538"/>
          <p14:tracePt t="53097" x="2122488" y="1774825"/>
          <p14:tracePt t="53106" x="2620963" y="1468438"/>
          <p14:tracePt t="53114" x="2960688" y="1219200"/>
          <p14:tracePt t="53121" x="3384550" y="920750"/>
          <p14:tracePt t="53128" x="3732213" y="646113"/>
          <p14:tracePt t="53135" x="4048125" y="406400"/>
          <p14:tracePt t="53143" x="4329113" y="190500"/>
          <p14:tracePt t="53151" x="4529138" y="587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C3D93C-4FE4-F974-4820-616122BAA490}"/>
              </a:ext>
            </a:extLst>
          </p:cNvPr>
          <p:cNvSpPr/>
          <p:nvPr/>
        </p:nvSpPr>
        <p:spPr>
          <a:xfrm>
            <a:off x="6400800" y="3286125"/>
            <a:ext cx="1247775"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0A3394-1BE7-5B23-6263-87FCAAD966CE}"/>
              </a:ext>
            </a:extLst>
          </p:cNvPr>
          <p:cNvSpPr/>
          <p:nvPr/>
        </p:nvSpPr>
        <p:spPr>
          <a:xfrm>
            <a:off x="6567487" y="189915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E9561D-660D-C387-03CB-622B221F96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565" y="1831709"/>
            <a:ext cx="10925452" cy="4853176"/>
          </a:xfrm>
          <a:prstGeom prst="rect">
            <a:avLst/>
          </a:prstGeom>
        </p:spPr>
      </p:pic>
      <p:sp>
        <p:nvSpPr>
          <p:cNvPr id="9" name="Rectangle 8">
            <a:extLst>
              <a:ext uri="{FF2B5EF4-FFF2-40B4-BE49-F238E27FC236}">
                <a16:creationId xmlns:a16="http://schemas.microsoft.com/office/drawing/2014/main" id="{F105D609-99EB-421D-150C-88D6B5F08E27}"/>
              </a:ext>
            </a:extLst>
          </p:cNvPr>
          <p:cNvSpPr/>
          <p:nvPr/>
        </p:nvSpPr>
        <p:spPr>
          <a:xfrm>
            <a:off x="6849584" y="2527809"/>
            <a:ext cx="1455938"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59CD15-65E8-E852-7BB7-547D544A350A}"/>
              </a:ext>
            </a:extLst>
          </p:cNvPr>
          <p:cNvSpPr/>
          <p:nvPr/>
        </p:nvSpPr>
        <p:spPr>
          <a:xfrm>
            <a:off x="7314668" y="6378605"/>
            <a:ext cx="792101" cy="14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DF50989-5CFA-F06A-DE4E-A3237C31AA7A}"/>
              </a:ext>
            </a:extLst>
          </p:cNvPr>
          <p:cNvSpPr txBox="1"/>
          <p:nvPr/>
        </p:nvSpPr>
        <p:spPr>
          <a:xfrm>
            <a:off x="985421" y="568171"/>
            <a:ext cx="9525740" cy="1200329"/>
          </a:xfrm>
          <a:prstGeom prst="rect">
            <a:avLst/>
          </a:prstGeom>
          <a:noFill/>
        </p:spPr>
        <p:txBody>
          <a:bodyPr wrap="square" rtlCol="0">
            <a:spAutoFit/>
          </a:bodyPr>
          <a:lstStyle/>
          <a:p>
            <a:r>
              <a:rPr lang="en-US" sz="1200" dirty="0"/>
              <a:t>Here is what was found on the first inspection not on the OFIR. You will see that (1) the Scope of the inspection is “No Inspection” (2) the Serious Fatal Log still references this inspection as Assigned, Date Assigned and Inspection Planned as Yes. (3)The information on the Serious Fatal Log is incorrect and has not been updated.  Once the fatality inspection has been updated to a No Inspection the CSHO should go into the Serious Fatal Log and remove the (1) Inspection number (2) Inspection Planned (NO) (3) CSHO Assigned should be right clicked out and Date Assigned should be right clicked out. Save your modifications. This will remove it from the Serious Fatal UPA report , Inspection Summary Report and the SAMM (OIS) report. This in essence will clear up 3 reports in the system that are incorrect due to the Serious Fatal Log not being updated correctly. </a:t>
            </a:r>
          </a:p>
        </p:txBody>
      </p:sp>
      <p:pic>
        <p:nvPicPr>
          <p:cNvPr id="29" name="Audio 28">
            <a:hlinkClick r:id="" action="ppaction://media"/>
            <a:extLst>
              <a:ext uri="{FF2B5EF4-FFF2-40B4-BE49-F238E27FC236}">
                <a16:creationId xmlns:a16="http://schemas.microsoft.com/office/drawing/2014/main" id="{619A83F7-519C-F8B7-581B-6A9AE877FE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30852120"/>
      </p:ext>
    </p:extLst>
  </p:cSld>
  <p:clrMapOvr>
    <a:masterClrMapping/>
  </p:clrMapOvr>
  <mc:AlternateContent xmlns:mc="http://schemas.openxmlformats.org/markup-compatibility/2006" xmlns:p14="http://schemas.microsoft.com/office/powerpoint/2010/main">
    <mc:Choice Requires="p14">
      <p:transition spd="slow" p14:dur="2000" advTm="96478"/>
    </mc:Choice>
    <mc:Fallback xmlns="">
      <p:transition spd="slow" advTm="9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extLst>
    <p:ext uri="{3A86A75C-4F4B-4683-9AE1-C65F6400EC91}">
      <p14:laserTraceLst xmlns:p14="http://schemas.microsoft.com/office/powerpoint/2010/main">
        <p14:tracePtLst>
          <p14:tracePt t="412" x="7281863" y="6775450"/>
          <p14:tracePt t="419" x="7448550" y="6734175"/>
          <p14:tracePt t="427" x="7556500" y="6700838"/>
          <p14:tracePt t="435" x="7762875" y="6642100"/>
          <p14:tracePt t="441" x="7904163" y="6608763"/>
          <p14:tracePt t="449" x="8169275" y="6500813"/>
          <p14:tracePt t="457" x="8467725" y="6369050"/>
          <p14:tracePt t="465" x="8742363" y="6211888"/>
          <p14:tracePt t="473" x="9048750" y="6029325"/>
          <p14:tracePt t="481" x="9347200" y="5854700"/>
          <p14:tracePt t="490" x="9637713" y="5656263"/>
          <p14:tracePt t="495" x="10052050" y="5399088"/>
          <p14:tracePt t="503" x="10193338" y="5291138"/>
          <p14:tracePt t="512" x="10450513" y="5124450"/>
          <p14:tracePt t="519" x="10599738" y="5000625"/>
          <p14:tracePt t="527" x="10723563" y="4900613"/>
          <p14:tracePt t="536" x="10790238" y="4851400"/>
          <p14:tracePt t="543" x="10848975" y="4802188"/>
          <p14:tracePt t="550" x="10890250" y="4751388"/>
          <p14:tracePt t="557" x="10914063" y="4727575"/>
          <p14:tracePt t="565" x="10939463" y="4702175"/>
          <p14:tracePt t="573" x="10956925" y="4694238"/>
          <p14:tracePt t="581" x="10956925" y="4676775"/>
          <p14:tracePt t="589" x="10964863" y="4668838"/>
          <p14:tracePt t="597" x="10980738" y="4668838"/>
          <p14:tracePt t="605" x="10988675" y="4651375"/>
          <p14:tracePt t="613" x="11006138" y="4635500"/>
          <p14:tracePt t="619" x="11047413" y="4610100"/>
          <p14:tracePt t="627" x="11055350" y="4594225"/>
          <p14:tracePt t="635" x="11096625" y="4560888"/>
          <p14:tracePt t="643" x="11155363" y="4519613"/>
          <p14:tracePt t="651" x="11222038" y="4478338"/>
          <p14:tracePt t="660" x="11255375" y="4452938"/>
          <p14:tracePt t="665" x="11304588" y="4419600"/>
          <p14:tracePt t="673" x="11329988" y="4403725"/>
          <p14:tracePt t="682" x="11363325" y="4378325"/>
          <p14:tracePt t="690" x="11412538" y="4352925"/>
          <p14:tracePt t="697" x="11445875" y="4329113"/>
          <p14:tracePt t="705" x="11461750" y="4311650"/>
          <p14:tracePt t="713" x="11503025" y="4287838"/>
          <p14:tracePt t="721" x="11528425" y="4262438"/>
          <p14:tracePt t="730" x="11561763" y="4246563"/>
          <p14:tracePt t="736" x="11587163" y="4221163"/>
          <p14:tracePt t="743" x="11603038" y="4213225"/>
          <p14:tracePt t="751" x="11644313" y="4162425"/>
          <p14:tracePt t="760" x="11695113" y="4113213"/>
          <p14:tracePt t="767" x="11736388" y="4079875"/>
          <p14:tracePt t="782" x="11826875" y="3989388"/>
          <p14:tracePt t="784" x="11868150" y="3938588"/>
          <p14:tracePt t="789" x="11918950" y="3871913"/>
          <p14:tracePt t="797" x="11968163" y="3806825"/>
          <p14:tracePt t="805" x="11984038" y="3789363"/>
          <p14:tracePt t="813" x="12034838" y="3740150"/>
          <p14:tracePt t="822" x="12042775" y="3732213"/>
          <p14:tracePt t="830" x="12050713" y="3706813"/>
          <p14:tracePt t="838" x="12058650" y="3698875"/>
          <p14:tracePt t="847" x="12068175" y="3690938"/>
          <p14:tracePt t="851" x="12068175" y="3681413"/>
          <p14:tracePt t="860" x="12076113" y="3681413"/>
          <p14:tracePt t="12268" x="12050713" y="3681413"/>
          <p14:tracePt t="12277" x="12042775" y="3681413"/>
          <p14:tracePt t="12283" x="12026900" y="3681413"/>
          <p14:tracePt t="12291" x="12017375" y="3681413"/>
          <p14:tracePt t="12299" x="11993563" y="3681413"/>
          <p14:tracePt t="12306" x="11968163" y="3690938"/>
          <p14:tracePt t="12313" x="11934825" y="3690938"/>
          <p14:tracePt t="12321" x="11909425" y="3698875"/>
          <p14:tracePt t="12328" x="11885613" y="3706813"/>
          <p14:tracePt t="12335" x="11860213" y="3714750"/>
          <p14:tracePt t="12343" x="11811000" y="3722688"/>
          <p14:tracePt t="12351" x="11801475" y="3722688"/>
          <p14:tracePt t="12359" x="11777663" y="3732213"/>
          <p14:tracePt t="12367" x="11752263" y="3740150"/>
          <p14:tracePt t="12375" x="11718925" y="3748088"/>
          <p14:tracePt t="12383" x="11685588" y="3765550"/>
          <p14:tracePt t="12391" x="11652250" y="3773488"/>
          <p14:tracePt t="12397" x="11628438" y="3781425"/>
          <p14:tracePt t="12405" x="11595100" y="3789363"/>
          <p14:tracePt t="12413" x="11561763" y="3806825"/>
          <p14:tracePt t="12421" x="11544300" y="3814763"/>
          <p14:tracePt t="12429" x="11512550" y="3822700"/>
          <p14:tracePt t="12437" x="11495088" y="3840163"/>
          <p14:tracePt t="12445" x="11469688" y="3848100"/>
          <p14:tracePt t="12451" x="11445875" y="3863975"/>
          <p14:tracePt t="12459" x="11420475" y="3871913"/>
          <p14:tracePt t="12467" x="11395075" y="3881438"/>
          <p14:tracePt t="12475" x="11371263" y="3897313"/>
          <p14:tracePt t="12483" x="11337925" y="3897313"/>
          <p14:tracePt t="12491" x="11312525" y="3905250"/>
          <p14:tracePt t="12499" x="11279188" y="3914775"/>
          <p14:tracePt t="12507" x="11263313" y="3922713"/>
          <p14:tracePt t="12513" x="11229975" y="3922713"/>
          <p14:tracePt t="12521" x="11204575" y="3922713"/>
          <p14:tracePt t="12529" x="11188700" y="3922713"/>
          <p14:tracePt t="12537" x="11163300" y="3930650"/>
          <p14:tracePt t="12545" x="11147425" y="3938588"/>
          <p14:tracePt t="12553" x="11129963" y="3938588"/>
          <p14:tracePt t="12561" x="11122025" y="3946525"/>
          <p14:tracePt t="12575" x="11114088" y="3946525"/>
          <p14:tracePt t="12583" x="11106150" y="3956050"/>
          <p14:tracePt t="12607" x="11096625" y="3956050"/>
          <p14:tracePt t="12621" x="11096625" y="3963988"/>
          <p14:tracePt t="12629" x="11088688" y="3963988"/>
          <p14:tracePt t="12637" x="11080750" y="3963988"/>
          <p14:tracePt t="12645" x="11072813" y="3963988"/>
          <p14:tracePt t="12653" x="11063288" y="3963988"/>
          <p14:tracePt t="12683" x="11055350" y="3963988"/>
          <p14:tracePt t="12699" x="11047413" y="3963988"/>
          <p14:tracePt t="12715" x="11039475" y="3963988"/>
          <p14:tracePt t="12723" x="11039475" y="3956050"/>
          <p14:tracePt t="12731" x="11031538" y="3946525"/>
          <p14:tracePt t="12739" x="11022013" y="3946525"/>
          <p14:tracePt t="12745" x="11022013" y="3938588"/>
          <p14:tracePt t="12753" x="11014075" y="3938588"/>
          <p14:tracePt t="12769" x="11006138" y="3930650"/>
          <p14:tracePt t="12794" x="10998200" y="3930650"/>
          <p14:tracePt t="12824" x="10998200" y="3922713"/>
          <p14:tracePt t="12857" x="10998200" y="3914775"/>
          <p14:tracePt t="12863" x="10988675" y="3914775"/>
          <p14:tracePt t="12871" x="10988675" y="3905250"/>
          <p14:tracePt t="12881" x="10980738" y="3905250"/>
          <p14:tracePt t="12933" x="10980738" y="3897313"/>
          <p14:tracePt t="22574" x="10972800" y="3897313"/>
          <p14:tracePt t="22581" x="10956925" y="3905250"/>
          <p14:tracePt t="22590" x="10939463" y="3922713"/>
          <p14:tracePt t="22598" x="10939463" y="3938588"/>
          <p14:tracePt t="22604" x="10931525" y="3946525"/>
          <p14:tracePt t="22611" x="10923588" y="3946525"/>
          <p14:tracePt t="22620" x="10923588" y="3956050"/>
          <p14:tracePt t="22628" x="10923588" y="3963988"/>
          <p14:tracePt t="22636" x="10914063" y="3963988"/>
          <p14:tracePt t="22651" x="10914063" y="3971925"/>
          <p14:tracePt t="22665" x="10906125" y="3979863"/>
          <p14:tracePt t="22689" x="10898188" y="3989388"/>
          <p14:tracePt t="22697" x="10898188" y="3997325"/>
          <p14:tracePt t="22705" x="10898188" y="4005263"/>
          <p14:tracePt t="22713" x="10890250" y="4005263"/>
          <p14:tracePt t="22721" x="10890250" y="4021138"/>
          <p14:tracePt t="22727" x="10872788" y="4038600"/>
          <p14:tracePt t="22735" x="10864850" y="4038600"/>
          <p14:tracePt t="22744" x="10864850" y="4054475"/>
          <p14:tracePt t="22751" x="10848975" y="4079875"/>
          <p14:tracePt t="22759" x="10839450" y="4097338"/>
          <p14:tracePt t="22767" x="10831513" y="4113213"/>
          <p14:tracePt t="22776" x="10815638" y="4129088"/>
          <p14:tracePt t="22781" x="10807700" y="4154488"/>
          <p14:tracePt t="22789" x="10798175" y="4162425"/>
          <p14:tracePt t="22797" x="10790238" y="4171950"/>
          <p14:tracePt t="22805" x="10774363" y="4195763"/>
          <p14:tracePt t="22821" x="10764838" y="4213225"/>
          <p14:tracePt t="22829" x="10764838" y="4221163"/>
          <p14:tracePt t="22837" x="10756900" y="4229100"/>
          <p14:tracePt t="22844" x="10741025" y="4237038"/>
          <p14:tracePt t="22851" x="10731500" y="4254500"/>
          <p14:tracePt t="22867" x="10707688" y="4278313"/>
          <p14:tracePt t="22876" x="10682288" y="4295775"/>
          <p14:tracePt t="22883" x="10648950" y="4329113"/>
          <p14:tracePt t="22891" x="10633075" y="4344988"/>
          <p14:tracePt t="22897" x="10607675" y="4370388"/>
          <p14:tracePt t="22905" x="10591800" y="4395788"/>
          <p14:tracePt t="22913" x="10574338" y="4403725"/>
          <p14:tracePt t="22921" x="10566400" y="4419600"/>
          <p14:tracePt t="22929" x="10550525" y="4427538"/>
          <p14:tracePt t="22937" x="10550525" y="4437063"/>
          <p14:tracePt t="22953" x="10541000" y="4437063"/>
          <p14:tracePt t="22959" x="10533063" y="4445000"/>
          <p14:tracePt t="22967" x="10525125" y="4460875"/>
          <p14:tracePt t="22976" x="10499725" y="4486275"/>
          <p14:tracePt t="22983" x="10442575" y="4535488"/>
          <p14:tracePt t="22991" x="10375900" y="4586288"/>
          <p14:tracePt t="22999" x="10301288" y="4651375"/>
          <p14:tracePt t="23007" x="10275888" y="4676775"/>
          <p14:tracePt t="23013" x="10209213" y="4735513"/>
          <p14:tracePt t="23021" x="10118725" y="4810125"/>
          <p14:tracePt t="23029" x="10059988" y="4859338"/>
          <p14:tracePt t="23037" x="10010775" y="4918075"/>
          <p14:tracePt t="23045" x="9961563" y="4951413"/>
          <p14:tracePt t="23053" x="9944100" y="4975225"/>
          <p14:tracePt t="23061" x="9918700" y="5000625"/>
          <p14:tracePt t="23069" x="9894888" y="5016500"/>
          <p14:tracePt t="23076" x="9886950" y="5033963"/>
          <p14:tracePt t="23083" x="9877425" y="5033963"/>
          <p14:tracePt t="23099" x="9877425" y="5041900"/>
          <p14:tracePt t="23107" x="9869488" y="5049838"/>
          <p14:tracePt t="23115" x="9869488" y="5057775"/>
          <p14:tracePt t="23123" x="9853613" y="5067300"/>
          <p14:tracePt t="23130" x="9820275" y="5116513"/>
          <p14:tracePt t="23137" x="9769475" y="5175250"/>
          <p14:tracePt t="23145" x="9704388" y="5257800"/>
          <p14:tracePt t="23153" x="9637713" y="5332413"/>
          <p14:tracePt t="23162" x="9571038" y="5399088"/>
          <p14:tracePt t="23169" x="9504363" y="5473700"/>
          <p14:tracePt t="23177" x="9429750" y="5538788"/>
          <p14:tracePt t="23185" x="9363075" y="5605463"/>
          <p14:tracePt t="23191" x="9313863" y="5656263"/>
          <p14:tracePt t="23199" x="9264650" y="5697538"/>
          <p14:tracePt t="23207" x="9247188" y="5705475"/>
          <p14:tracePt t="23215" x="9231313" y="5721350"/>
          <p14:tracePt t="23223" x="9223375" y="5730875"/>
          <p14:tracePt t="23253" x="9223375" y="5738813"/>
          <p14:tracePt t="23261" x="9213850" y="5738813"/>
          <p14:tracePt t="23269" x="9205913" y="5746750"/>
          <p14:tracePt t="23277" x="9190038" y="5772150"/>
          <p14:tracePt t="23285" x="9148763" y="5795963"/>
          <p14:tracePt t="23294" x="9090025" y="5846763"/>
          <p14:tracePt t="23301" x="9074150" y="5862638"/>
          <p14:tracePt t="23307" x="9007475" y="5921375"/>
          <p14:tracePt t="23315" x="8974138" y="5945188"/>
          <p14:tracePt t="23323" x="8932863" y="5988050"/>
          <p14:tracePt t="23331" x="8882063" y="6011863"/>
          <p14:tracePt t="23340" x="8858250" y="6037263"/>
          <p14:tracePt t="23347" x="8832850" y="6053138"/>
          <p14:tracePt t="23355" x="8832850" y="6062663"/>
          <p14:tracePt t="23363" x="8816975" y="6070600"/>
          <p14:tracePt t="23369" x="8807450" y="6070600"/>
          <p14:tracePt t="23385" x="8807450" y="6078538"/>
          <p14:tracePt t="23401" x="8799513" y="6078538"/>
          <p14:tracePt t="23417" x="8791575" y="6086475"/>
          <p14:tracePt t="23431" x="8783638" y="6086475"/>
          <p14:tracePt t="23439" x="8775700" y="6094413"/>
          <p14:tracePt t="23447" x="8758238" y="6103938"/>
          <p14:tracePt t="23455" x="8742363" y="6103938"/>
          <p14:tracePt t="23463" x="8732838" y="6111875"/>
          <p14:tracePt t="23477" x="8724900" y="6111875"/>
          <p14:tracePt t="23494" x="8716963" y="6111875"/>
          <p14:tracePt t="23528" x="8699500" y="6119813"/>
          <p14:tracePt t="23534" x="8675688" y="6127750"/>
          <p14:tracePt t="23540" x="8650288" y="6153150"/>
          <p14:tracePt t="23548" x="8616950" y="6178550"/>
          <p14:tracePt t="23556" x="8593138" y="6202363"/>
          <p14:tracePt t="23564" x="8542338" y="6243638"/>
          <p14:tracePt t="23572" x="8518525" y="6269038"/>
          <p14:tracePt t="23580" x="8485188" y="6294438"/>
          <p14:tracePt t="23588" x="8467725" y="6310313"/>
          <p14:tracePt t="23596" x="8443913" y="6327775"/>
          <p14:tracePt t="23602" x="8434388" y="6327775"/>
          <p14:tracePt t="23806" x="8434388" y="6343650"/>
          <p14:tracePt t="23814" x="8426450" y="6361113"/>
          <p14:tracePt t="23822" x="8410575" y="6369050"/>
          <p14:tracePt t="23832" x="8401050" y="6376988"/>
          <p14:tracePt t="23836" x="8393113" y="6384925"/>
          <p14:tracePt t="23842" x="8393113" y="6392863"/>
          <p14:tracePt t="23865" x="8393113" y="6402388"/>
          <p14:tracePt t="23903" x="8385175" y="6402388"/>
          <p14:tracePt t="23976" x="8385175" y="6410325"/>
          <p14:tracePt t="24016" x="8377238" y="6410325"/>
          <p14:tracePt t="24022" x="8377238" y="6418263"/>
          <p14:tracePt t="24108" x="8369300" y="6418263"/>
          <p14:tracePt t="24115" x="8359775" y="6426200"/>
          <p14:tracePt t="24125" x="8351838" y="6435725"/>
          <p14:tracePt t="24132" x="8351838" y="6443663"/>
          <p14:tracePt t="24137" x="8343900" y="6451600"/>
          <p14:tracePt t="24144" x="8335963" y="6459538"/>
          <p14:tracePt t="24167" x="8335963" y="6467475"/>
          <p14:tracePt t="24176" x="8326438" y="6467475"/>
          <p14:tracePt t="27196" x="8326438" y="6451600"/>
          <p14:tracePt t="27203" x="8335963" y="6443663"/>
          <p14:tracePt t="27210" x="8343900" y="6443663"/>
          <p14:tracePt t="27216" x="8343900" y="6435725"/>
          <p14:tracePt t="27223" x="8351838" y="6426200"/>
          <p14:tracePt t="27231" x="8359775" y="6426200"/>
          <p14:tracePt t="27247" x="8369300" y="6418263"/>
          <p14:tracePt t="27255" x="8369300" y="6410325"/>
          <p14:tracePt t="27261" x="8369300" y="6402388"/>
          <p14:tracePt t="27270" x="8377238" y="6402388"/>
          <p14:tracePt t="27277" x="8385175" y="6392863"/>
          <p14:tracePt t="27285" x="8385175" y="6376988"/>
          <p14:tracePt t="27294" x="8385175" y="6369050"/>
          <p14:tracePt t="27301" x="8393113" y="6361113"/>
          <p14:tracePt t="27310" x="8401050" y="6351588"/>
          <p14:tracePt t="27317" x="8401050" y="6343650"/>
          <p14:tracePt t="27323" x="8410575" y="6327775"/>
          <p14:tracePt t="27331" x="8410575" y="6318250"/>
          <p14:tracePt t="27340" x="8410575" y="6310313"/>
          <p14:tracePt t="27347" x="8418513" y="6302375"/>
          <p14:tracePt t="27363" x="8418513" y="6286500"/>
          <p14:tracePt t="27371" x="8426450" y="6276975"/>
          <p14:tracePt t="27385" x="8426450" y="6269038"/>
          <p14:tracePt t="27393" x="8434388" y="6261100"/>
          <p14:tracePt t="27410" x="8434388" y="6253163"/>
          <p14:tracePt t="27417" x="8434388" y="6243638"/>
          <p14:tracePt t="27426" x="8434388" y="6235700"/>
          <p14:tracePt t="27433" x="8443913" y="6235700"/>
          <p14:tracePt t="27439" x="8443913" y="6227763"/>
          <p14:tracePt t="27447" x="8443913" y="6219825"/>
          <p14:tracePt t="27455" x="8443913" y="6211888"/>
          <p14:tracePt t="27463" x="8451850" y="6211888"/>
          <p14:tracePt t="27471" x="8451850" y="6202363"/>
          <p14:tracePt t="27480" x="8451850" y="6194425"/>
          <p14:tracePt t="27495" x="8451850" y="6186488"/>
          <p14:tracePt t="27501" x="8451850" y="6178550"/>
          <p14:tracePt t="27510" x="8451850" y="6169025"/>
          <p14:tracePt t="27527" x="8459788" y="6161088"/>
          <p14:tracePt t="27542" x="8459788" y="6153150"/>
          <p14:tracePt t="27556" x="8467725" y="6153150"/>
          <p14:tracePt t="27564" x="8467725" y="6145213"/>
          <p14:tracePt t="27580" x="8467725" y="6137275"/>
          <p14:tracePt t="27588" x="8467725" y="6127750"/>
          <p14:tracePt t="27596" x="8475663" y="6127750"/>
          <p14:tracePt t="27610" x="8475663" y="6119813"/>
          <p14:tracePt t="27634" x="8475663" y="6111875"/>
          <p14:tracePt t="27642" x="8485188" y="6111875"/>
          <p14:tracePt t="27744" x="8493125" y="6111875"/>
          <p14:tracePt t="27752" x="8493125" y="6103938"/>
          <p14:tracePt t="27768" x="8493125" y="6094413"/>
          <p14:tracePt t="27774" x="8501063" y="6086475"/>
          <p14:tracePt t="27781" x="8509000" y="6086475"/>
          <p14:tracePt t="27787" x="8518525" y="6086475"/>
          <p14:tracePt t="27795" x="8518525" y="6078538"/>
          <p14:tracePt t="27803" x="8518525" y="6070600"/>
          <p14:tracePt t="27811" x="8526463" y="6070600"/>
          <p14:tracePt t="27819" x="8534400" y="6070600"/>
          <p14:tracePt t="28858" x="8526463" y="6070600"/>
          <p14:tracePt t="28864" x="8493125" y="6078538"/>
          <p14:tracePt t="28872" x="8467725" y="6086475"/>
          <p14:tracePt t="28880" x="8426450" y="6119813"/>
          <p14:tracePt t="28888" x="8377238" y="6137275"/>
          <p14:tracePt t="28895" x="8335963" y="6153150"/>
          <p14:tracePt t="28904" x="8310563" y="6161088"/>
          <p14:tracePt t="28910" x="8243888" y="6194425"/>
          <p14:tracePt t="28918" x="8186738" y="6211888"/>
          <p14:tracePt t="28926" x="8135938" y="6227763"/>
          <p14:tracePt t="28933" x="8086725" y="6253163"/>
          <p14:tracePt t="28941" x="8045450" y="6261100"/>
          <p14:tracePt t="28949" x="8012113" y="6269038"/>
          <p14:tracePt t="28957" x="7978775" y="6276975"/>
          <p14:tracePt t="28965" x="7962900" y="6276975"/>
          <p14:tracePt t="28973" x="7945438" y="6276975"/>
          <p14:tracePt t="28979" x="7920038" y="6286500"/>
          <p14:tracePt t="28987" x="7904163" y="6286500"/>
          <p14:tracePt t="28995" x="7878763" y="6286500"/>
          <p14:tracePt t="29003" x="7821613" y="6294438"/>
          <p14:tracePt t="29011" x="7737475" y="6294438"/>
          <p14:tracePt t="29019" x="7631113" y="6310313"/>
          <p14:tracePt t="29026" x="7472363" y="6335713"/>
          <p14:tracePt t="29033" x="7348538" y="6343650"/>
          <p14:tracePt t="29041" x="7173913" y="6369050"/>
          <p14:tracePt t="29049" x="7032625" y="6392863"/>
          <p14:tracePt t="29058" x="6883400" y="6402388"/>
          <p14:tracePt t="29065" x="6784975" y="6418263"/>
          <p14:tracePt t="29073" x="6592888" y="6443663"/>
          <p14:tracePt t="29081" x="6477000" y="6451600"/>
          <p14:tracePt t="29089" x="6435725" y="6459538"/>
          <p14:tracePt t="29095" x="6361113" y="6459538"/>
          <p14:tracePt t="29103" x="6319838" y="6467475"/>
          <p14:tracePt t="29111" x="6311900" y="6467475"/>
          <p14:tracePt t="29192" x="6303963" y="6467475"/>
          <p14:tracePt t="29200" x="6294438" y="6467475"/>
          <p14:tracePt t="29208" x="6294438" y="6477000"/>
          <p14:tracePt t="29215" x="6278563" y="6477000"/>
          <p14:tracePt t="29221" x="6261100" y="6484938"/>
          <p14:tracePt t="29229" x="6253163" y="6484938"/>
          <p14:tracePt t="29236" x="6245225" y="6492875"/>
          <p14:tracePt t="29244" x="6237288" y="6500813"/>
          <p14:tracePt t="29252" x="6219825" y="6500813"/>
          <p14:tracePt t="29260" x="6219825" y="6510338"/>
          <p14:tracePt t="29268" x="6211888" y="6510338"/>
          <p14:tracePt t="29796" x="6211888" y="6518275"/>
          <p14:tracePt t="29815" x="6211888" y="6526213"/>
          <p14:tracePt t="29839" x="6211888" y="6534150"/>
          <p14:tracePt t="29847" x="6211888" y="6542088"/>
          <p14:tracePt t="29861" x="6219825" y="6551613"/>
          <p14:tracePt t="29869" x="6229350" y="6551613"/>
          <p14:tracePt t="29885" x="6237288" y="6551613"/>
          <p14:tracePt t="29901" x="6245225" y="6551613"/>
          <p14:tracePt t="29917" x="6253163" y="6551613"/>
          <p14:tracePt t="29981" x="6261100" y="6551613"/>
          <p14:tracePt t="29996" x="6270625" y="6551613"/>
          <p14:tracePt t="30018" x="6278563" y="6551613"/>
          <p14:tracePt t="30026" x="6286500" y="6551613"/>
          <p14:tracePt t="31520" x="6294438" y="6551613"/>
          <p14:tracePt t="31530" x="6327775" y="6559550"/>
          <p14:tracePt t="31537" x="6353175" y="6567488"/>
          <p14:tracePt t="31544" x="6386513" y="6575425"/>
          <p14:tracePt t="31550" x="6427788" y="6584950"/>
          <p14:tracePt t="31557" x="6453188" y="6592888"/>
          <p14:tracePt t="31565" x="6502400" y="6592888"/>
          <p14:tracePt t="31573" x="6551613" y="6600825"/>
          <p14:tracePt t="31579" x="6602413" y="6600825"/>
          <p14:tracePt t="31587" x="6635750" y="6600825"/>
          <p14:tracePt t="31595" x="6677025" y="6600825"/>
          <p14:tracePt t="31603" x="6718300" y="6600825"/>
          <p14:tracePt t="31611" x="6751638" y="6600825"/>
          <p14:tracePt t="31619" x="6784975" y="6600825"/>
          <p14:tracePt t="31626" x="6818313" y="6600825"/>
          <p14:tracePt t="31633" x="6842125" y="6608763"/>
          <p14:tracePt t="31641" x="6859588" y="6608763"/>
          <p14:tracePt t="31649" x="6892925" y="6608763"/>
          <p14:tracePt t="31657" x="6934200" y="6608763"/>
          <p14:tracePt t="31665" x="6975475" y="6608763"/>
          <p14:tracePt t="31673" x="7008813" y="6608763"/>
          <p14:tracePt t="31681" x="7058025" y="6608763"/>
          <p14:tracePt t="31687" x="7099300" y="6608763"/>
          <p14:tracePt t="31695" x="7181850" y="6608763"/>
          <p14:tracePt t="31703" x="7256463" y="6608763"/>
          <p14:tracePt t="31711" x="7348538" y="6608763"/>
          <p14:tracePt t="31719" x="7423150" y="6608763"/>
          <p14:tracePt t="31727" x="7505700" y="6608763"/>
          <p14:tracePt t="31735" x="7546975" y="6608763"/>
          <p14:tracePt t="31743" x="7639050" y="6608763"/>
          <p14:tracePt t="31751" x="7662863" y="6608763"/>
          <p14:tracePt t="31757" x="7729538" y="6608763"/>
          <p14:tracePt t="31765" x="7737475" y="6608763"/>
          <p14:tracePt t="31773" x="7762875" y="6608763"/>
          <p14:tracePt t="31781" x="7788275" y="6608763"/>
          <p14:tracePt t="31789" x="7804150" y="6600825"/>
          <p14:tracePt t="31797" x="7821613" y="6600825"/>
          <p14:tracePt t="31803" x="7837488" y="6600825"/>
          <p14:tracePt t="31811" x="7845425" y="6600825"/>
          <p14:tracePt t="31819" x="7862888" y="6600825"/>
          <p14:tracePt t="31827" x="7896225" y="6600825"/>
          <p14:tracePt t="31835" x="7920038" y="6600825"/>
          <p14:tracePt t="31843" x="7953375" y="6600825"/>
          <p14:tracePt t="31851" x="7986713" y="6600825"/>
          <p14:tracePt t="31859" x="8020050" y="6592888"/>
          <p14:tracePt t="31867" x="8061325" y="6592888"/>
          <p14:tracePt t="31873" x="8094663" y="6592888"/>
          <p14:tracePt t="31881" x="8120063" y="6584950"/>
          <p14:tracePt t="31889" x="8143875" y="6584950"/>
          <p14:tracePt t="31897" x="8169275" y="6584950"/>
          <p14:tracePt t="31905" x="8177213" y="6575425"/>
          <p14:tracePt t="31913" x="8194675" y="6575425"/>
          <p14:tracePt t="31919" x="8202613" y="6575425"/>
          <p14:tracePt t="31927" x="8210550" y="6575425"/>
          <p14:tracePt t="34306" x="8228013" y="6575425"/>
          <p14:tracePt t="34314" x="8251825" y="6559550"/>
          <p14:tracePt t="34321" x="8269288" y="6551613"/>
          <p14:tracePt t="34328" x="8285163" y="6534150"/>
          <p14:tracePt t="34336" x="8318500" y="6526213"/>
          <p14:tracePt t="34343" x="8343900" y="6510338"/>
          <p14:tracePt t="34350" x="8351838" y="6500813"/>
          <p14:tracePt t="34358" x="8377238" y="6500813"/>
          <p14:tracePt t="34365" x="8401050" y="6492875"/>
          <p14:tracePt t="34374" x="8418513" y="6492875"/>
          <p14:tracePt t="34382" x="8434388" y="6484938"/>
          <p14:tracePt t="34390" x="8475663" y="6477000"/>
          <p14:tracePt t="34398" x="8526463" y="6467475"/>
          <p14:tracePt t="34404" x="8559800" y="6459538"/>
          <p14:tracePt t="34412" x="8616950" y="6435725"/>
          <p14:tracePt t="34420" x="8650288" y="6426200"/>
          <p14:tracePt t="34428" x="8724900" y="6410325"/>
          <p14:tracePt t="34436" x="8799513" y="6376988"/>
          <p14:tracePt t="34443" x="8840788" y="6343650"/>
          <p14:tracePt t="34452" x="8891588" y="6318250"/>
          <p14:tracePt t="34460" x="8966200" y="6286500"/>
          <p14:tracePt t="34465" x="9015413" y="6261100"/>
          <p14:tracePt t="34474" x="9064625" y="6227763"/>
          <p14:tracePt t="34481" x="9097963" y="6202363"/>
          <p14:tracePt t="34490" x="9148763" y="6186488"/>
          <p14:tracePt t="34498" x="9164638" y="6169025"/>
          <p14:tracePt t="34506" x="9205913" y="6145213"/>
          <p14:tracePt t="34514" x="9264650" y="6103938"/>
          <p14:tracePt t="34520" x="9288463" y="6086475"/>
          <p14:tracePt t="34528" x="9355138" y="6037263"/>
          <p14:tracePt t="34536" x="9421813" y="5978525"/>
          <p14:tracePt t="34543" x="9512300" y="5911850"/>
          <p14:tracePt t="34552" x="9653588" y="5795963"/>
          <p14:tracePt t="34560" x="9761538" y="5697538"/>
          <p14:tracePt t="34568" x="9844088" y="5613400"/>
          <p14:tracePt t="34576" x="9994900" y="5473700"/>
          <p14:tracePt t="34581" x="10044113" y="5407025"/>
          <p14:tracePt t="34590" x="10144125" y="5299075"/>
          <p14:tracePt t="34598" x="10193338" y="5224463"/>
          <p14:tracePt t="34606" x="10250488" y="5165725"/>
          <p14:tracePt t="34614" x="10260013" y="5141913"/>
          <p14:tracePt t="34622" x="10301288" y="5083175"/>
          <p14:tracePt t="34630" x="10334625" y="5026025"/>
          <p14:tracePt t="34636" x="10358438" y="4975225"/>
          <p14:tracePt t="34643" x="10391775" y="4926013"/>
          <p14:tracePt t="34652" x="10401300" y="4892675"/>
          <p14:tracePt t="34660" x="10417175" y="4843463"/>
          <p14:tracePt t="34668" x="10450513" y="4784725"/>
          <p14:tracePt t="34676" x="10466388" y="4751388"/>
          <p14:tracePt t="34684" x="10507663" y="4660900"/>
          <p14:tracePt t="34693" x="10517188" y="4643438"/>
          <p14:tracePt t="34698" x="10541000" y="4560888"/>
          <p14:tracePt t="34706" x="10574338" y="4502150"/>
          <p14:tracePt t="34714" x="10591800" y="4452938"/>
          <p14:tracePt t="34722" x="10625138" y="4395788"/>
          <p14:tracePt t="34730" x="10656888" y="4329113"/>
          <p14:tracePt t="34738" x="10674350" y="4287838"/>
          <p14:tracePt t="34746" x="10707688" y="4195763"/>
          <p14:tracePt t="34752" x="10741025" y="4121150"/>
          <p14:tracePt t="34760" x="10756900" y="4079875"/>
          <p14:tracePt t="34768" x="10764838" y="4064000"/>
          <p14:tracePt t="34776" x="10782300" y="4021138"/>
          <p14:tracePt t="34784" x="10798175" y="3989388"/>
          <p14:tracePt t="34793" x="10807700" y="3963988"/>
          <p14:tracePt t="34800" x="10815638" y="3930650"/>
          <p14:tracePt t="34808" x="10823575" y="3897313"/>
          <p14:tracePt t="34815" x="10823575" y="3871913"/>
          <p14:tracePt t="34822" x="10823575" y="3848100"/>
          <p14:tracePt t="34830" x="10823575" y="3789363"/>
          <p14:tracePt t="34838" x="10823575" y="3748088"/>
          <p14:tracePt t="34846" x="10823575" y="3681413"/>
          <p14:tracePt t="34854" x="10823575" y="3648075"/>
          <p14:tracePt t="34862" x="10823575" y="3541713"/>
          <p14:tracePt t="34868" x="10807700" y="3467100"/>
          <p14:tracePt t="34876" x="10798175" y="3341688"/>
          <p14:tracePt t="34884" x="10790238" y="3259138"/>
          <p14:tracePt t="34894" x="10782300" y="3192463"/>
          <p14:tracePt t="34900" x="10764838" y="3117850"/>
          <p14:tracePt t="34908" x="10764838" y="3060700"/>
          <p14:tracePt t="34916" x="10756900" y="3017838"/>
          <p14:tracePt t="34924" x="10748963" y="2968625"/>
          <p14:tracePt t="34930" x="10741025" y="2935288"/>
          <p14:tracePt t="34938" x="10731500" y="2911475"/>
          <p14:tracePt t="34947" x="10723563" y="2878138"/>
          <p14:tracePt t="34954" x="10723563" y="2852738"/>
          <p14:tracePt t="34962" x="10715625" y="2827338"/>
          <p14:tracePt t="34977" x="10707688" y="2811463"/>
          <p14:tracePt t="34984" x="10699750" y="2786063"/>
          <p14:tracePt t="34994" x="10682288" y="2760663"/>
          <p14:tracePt t="35000" x="10666413" y="2752725"/>
          <p14:tracePt t="35008" x="10656888" y="2736850"/>
          <p14:tracePt t="35016" x="10648950" y="2719388"/>
          <p14:tracePt t="35024" x="10641013" y="2703513"/>
          <p14:tracePt t="35032" x="10633075" y="2703513"/>
          <p14:tracePt t="35040" x="10625138" y="2686050"/>
          <p14:tracePt t="35054" x="10625138" y="2678113"/>
          <p14:tracePt t="35061" x="10625138" y="2670175"/>
          <p14:tracePt t="35093" x="10625138" y="2662238"/>
          <p14:tracePt t="35116" x="10615613" y="2662238"/>
          <p14:tracePt t="35280" x="10615613" y="2678113"/>
          <p14:tracePt t="35296" x="10615613" y="2695575"/>
          <p14:tracePt t="35304" x="10615613" y="2719388"/>
          <p14:tracePt t="35312" x="10625138" y="2728913"/>
          <p14:tracePt t="35318" x="10625138" y="2744788"/>
          <p14:tracePt t="35326" x="10633075" y="2760663"/>
          <p14:tracePt t="35333" x="10633075" y="2770188"/>
          <p14:tracePt t="35339" x="10633075" y="2786063"/>
          <p14:tracePt t="35347" x="10641013" y="2803525"/>
          <p14:tracePt t="35355" x="10648950" y="2811463"/>
          <p14:tracePt t="35363" x="10656888" y="2827338"/>
          <p14:tracePt t="35371" x="10666413" y="2844800"/>
          <p14:tracePt t="35379" x="10674350" y="2852738"/>
          <p14:tracePt t="35387" x="10674350" y="2868613"/>
          <p14:tracePt t="35393" x="10682288" y="2886075"/>
          <p14:tracePt t="35401" x="10690225" y="2894013"/>
          <p14:tracePt t="35409" x="10699750" y="2901950"/>
          <p14:tracePt t="35417" x="10707688" y="2919413"/>
          <p14:tracePt t="35426" x="10723563" y="2943225"/>
          <p14:tracePt t="35433" x="10741025" y="2968625"/>
          <p14:tracePt t="35443" x="10756900" y="2976563"/>
          <p14:tracePt t="35450" x="10774363" y="3009900"/>
          <p14:tracePt t="35456" x="10798175" y="3051175"/>
          <p14:tracePt t="35464" x="10815638" y="3060700"/>
          <p14:tracePt t="35472" x="10831513" y="3084513"/>
          <p14:tracePt t="35480" x="10864850" y="3117850"/>
          <p14:tracePt t="35488" x="10898188" y="3159125"/>
          <p14:tracePt t="35495" x="10923588" y="3209925"/>
          <p14:tracePt t="35504" x="10939463" y="3241675"/>
          <p14:tracePt t="35511" x="10964863" y="3275013"/>
          <p14:tracePt t="35518" x="10980738" y="3308350"/>
          <p14:tracePt t="35527" x="10998200" y="3333750"/>
          <p14:tracePt t="35534" x="11006138" y="3367088"/>
          <p14:tracePt t="35543" x="11022013" y="3390900"/>
          <p14:tracePt t="35550" x="11031538" y="3416300"/>
          <p14:tracePt t="35559" x="11039475" y="3441700"/>
          <p14:tracePt t="35565" x="11047413" y="3467100"/>
          <p14:tracePt t="35574" x="11047413" y="3490913"/>
          <p14:tracePt t="35580" x="11055350" y="3516313"/>
          <p14:tracePt t="35588" x="11063288" y="3541713"/>
          <p14:tracePt t="35596" x="11072813" y="3557588"/>
          <p14:tracePt t="35604" x="11080750" y="3590925"/>
          <p14:tracePt t="35612" x="11080750" y="3606800"/>
          <p14:tracePt t="35620" x="11088688" y="3632200"/>
          <p14:tracePt t="35626" x="11088688" y="3640138"/>
          <p14:tracePt t="35634" x="11088688" y="3648075"/>
          <p14:tracePt t="35643" x="11096625" y="3665538"/>
          <p14:tracePt t="35650" x="11096625" y="3681413"/>
          <p14:tracePt t="35658" x="11096625" y="3698875"/>
          <p14:tracePt t="35665" x="11096625" y="3714750"/>
          <p14:tracePt t="35674" x="11096625" y="3740150"/>
          <p14:tracePt t="35682" x="11096625" y="3756025"/>
          <p14:tracePt t="35688" x="11096625" y="3773488"/>
          <p14:tracePt t="35696" x="11096625" y="3797300"/>
          <p14:tracePt t="35704" x="11096625" y="3814763"/>
          <p14:tracePt t="35712" x="11088688" y="3840163"/>
          <p14:tracePt t="35720" x="11080750" y="3863975"/>
          <p14:tracePt t="35728" x="11080750" y="3889375"/>
          <p14:tracePt t="35736" x="11080750" y="3905250"/>
          <p14:tracePt t="35743" x="11080750" y="3914775"/>
          <p14:tracePt t="35750" x="11072813" y="3930650"/>
          <p14:tracePt t="35758" x="11063288" y="3946525"/>
          <p14:tracePt t="35766" x="11063288" y="3956050"/>
          <p14:tracePt t="35774" x="11063288" y="3963988"/>
          <p14:tracePt t="35782" x="11063288" y="3971925"/>
          <p14:tracePt t="35798" x="11063288" y="3979863"/>
          <p14:tracePt t="35812" x="11055350" y="3979863"/>
          <p14:tracePt t="35845" x="11055350" y="3989388"/>
          <p14:tracePt t="35953" x="11047413" y="3989388"/>
          <p14:tracePt t="35982" x="11039475" y="3989388"/>
          <p14:tracePt t="35989" x="11031538" y="3989388"/>
          <p14:tracePt t="35997" x="11031538" y="3979863"/>
          <p14:tracePt t="36005" x="11022013" y="3979863"/>
          <p14:tracePt t="36013" x="11014075" y="3963988"/>
          <p14:tracePt t="36021" x="11006138" y="3956050"/>
          <p14:tracePt t="36043" x="10998200" y="3946525"/>
          <p14:tracePt t="36060" x="10998200" y="3938588"/>
          <p14:tracePt t="36068" x="10988675" y="3938588"/>
          <p14:tracePt t="36106" x="10988675" y="3930650"/>
          <p14:tracePt t="36138" x="10980738" y="3930650"/>
          <p14:tracePt t="42400" x="10972800" y="3946525"/>
          <p14:tracePt t="42406" x="10972800" y="3956050"/>
          <p14:tracePt t="42413" x="10964863" y="3963988"/>
          <p14:tracePt t="42420" x="10956925" y="3979863"/>
          <p14:tracePt t="42427" x="10947400" y="4005263"/>
          <p14:tracePt t="42435" x="10939463" y="4030663"/>
          <p14:tracePt t="42443" x="10939463" y="4038600"/>
          <p14:tracePt t="42451" x="10931525" y="4064000"/>
          <p14:tracePt t="42459" x="10914063" y="4097338"/>
          <p14:tracePt t="42467" x="10890250" y="4154488"/>
          <p14:tracePt t="42474" x="10864850" y="4229100"/>
          <p14:tracePt t="42481" x="10839450" y="4262438"/>
          <p14:tracePt t="42489" x="10823575" y="4311650"/>
          <p14:tracePt t="42497" x="10790238" y="4395788"/>
          <p14:tracePt t="42505" x="10764838" y="4460875"/>
          <p14:tracePt t="42513" x="10741025" y="4502150"/>
          <p14:tracePt t="42519" x="10723563" y="4552950"/>
          <p14:tracePt t="42527" x="10707688" y="4610100"/>
          <p14:tracePt t="42535" x="10682288" y="4660900"/>
          <p14:tracePt t="42543" x="10674350" y="4684713"/>
          <p14:tracePt t="42551" x="10633075" y="4759325"/>
          <p14:tracePt t="42559" x="10599738" y="4818063"/>
          <p14:tracePt t="42567" x="10558463" y="4908550"/>
          <p14:tracePt t="42575" x="10525125" y="4959350"/>
          <p14:tracePt t="42583" x="10483850" y="5033963"/>
          <p14:tracePt t="42589" x="10442575" y="5124450"/>
          <p14:tracePt t="42597" x="10375900" y="5207000"/>
          <p14:tracePt t="42605" x="10334625" y="5273675"/>
          <p14:tracePt t="42613" x="10267950" y="5365750"/>
          <p14:tracePt t="42621" x="10242550" y="5399088"/>
          <p14:tracePt t="42629" x="10193338" y="5448300"/>
          <p14:tracePt t="42642" x="10126663" y="5522913"/>
          <p14:tracePt t="42643" x="10069513" y="5581650"/>
          <p14:tracePt t="42651" x="10018713" y="5622925"/>
          <p14:tracePt t="42659" x="9936163" y="5688013"/>
          <p14:tracePt t="42667" x="9886950" y="5721350"/>
          <p14:tracePt t="42675" x="9836150" y="5762625"/>
          <p14:tracePt t="42683" x="9745663" y="5846763"/>
          <p14:tracePt t="42691" x="9712325" y="5870575"/>
          <p14:tracePt t="42699" x="9663113" y="5937250"/>
          <p14:tracePt t="42705" x="9612313" y="5970588"/>
          <p14:tracePt t="42713" x="9571038" y="6011863"/>
          <p14:tracePt t="42721" x="9521825" y="6062663"/>
          <p14:tracePt t="42729" x="9496425" y="6086475"/>
          <p14:tracePt t="42737" x="9471025" y="6111875"/>
          <p14:tracePt t="42745" x="9447213" y="6127750"/>
          <p14:tracePt t="42751" x="9437688" y="6153150"/>
          <p14:tracePt t="42759" x="9421813" y="6161088"/>
          <p14:tracePt t="42767" x="9388475" y="6178550"/>
          <p14:tracePt t="42775" x="9355138" y="6194425"/>
          <p14:tracePt t="42783" x="9280525" y="6243638"/>
          <p14:tracePt t="42791" x="9205913" y="6286500"/>
          <p14:tracePt t="42799" x="9139238" y="6310313"/>
          <p14:tracePt t="42808" x="9023350" y="6369050"/>
          <p14:tracePt t="42815" x="8966200" y="6402388"/>
          <p14:tracePt t="42821" x="8816975" y="6459538"/>
          <p14:tracePt t="42829" x="8709025" y="6500813"/>
          <p14:tracePt t="42837" x="8634413" y="6526213"/>
          <p14:tracePt t="42845" x="8534400" y="6542088"/>
          <p14:tracePt t="42853" x="8485188" y="6551613"/>
          <p14:tracePt t="42861" x="8418513" y="6551613"/>
          <p14:tracePt t="42867" x="8410575" y="6551613"/>
          <p14:tracePt t="42875" x="8401050" y="6551613"/>
          <p14:tracePt t="42892" x="8393113" y="6551613"/>
          <p14:tracePt t="42899" x="8393113" y="6542088"/>
          <p14:tracePt t="42908" x="8385175" y="6542088"/>
          <p14:tracePt t="42915" x="8385175" y="6534150"/>
          <p14:tracePt t="42929" x="8385175" y="6518275"/>
          <p14:tracePt t="42937" x="8377238" y="6510338"/>
          <p14:tracePt t="42945" x="8377238" y="6484938"/>
          <p14:tracePt t="42953" x="8377238" y="6467475"/>
          <p14:tracePt t="42961" x="8377238" y="6451600"/>
          <p14:tracePt t="42969" x="8377238" y="6435725"/>
          <p14:tracePt t="42977" x="8377238" y="6418263"/>
          <p14:tracePt t="42985" x="8377238" y="6410325"/>
          <p14:tracePt t="42993" x="8377238" y="6402388"/>
          <p14:tracePt t="43008" x="8377238" y="6392863"/>
          <p14:tracePt t="43015" x="8369300" y="6392863"/>
          <p14:tracePt t="43040" x="8359775" y="6392863"/>
          <p14:tracePt t="43045" x="8359775" y="6384925"/>
          <p14:tracePt t="43078" x="8359775" y="6376988"/>
          <p14:tracePt t="43094" x="8359775" y="6361113"/>
          <p14:tracePt t="43102" x="8359775" y="6351588"/>
          <p14:tracePt t="43110" x="8369300" y="6343650"/>
          <p14:tracePt t="43116" x="8377238" y="6335713"/>
          <p14:tracePt t="43124" x="8377238" y="6327775"/>
          <p14:tracePt t="43131" x="8377238" y="6318250"/>
          <p14:tracePt t="43139" x="8377238" y="6302375"/>
          <p14:tracePt t="43155" x="8385175" y="6286500"/>
          <p14:tracePt t="43161" x="8385175" y="6276975"/>
          <p14:tracePt t="43185" x="8385175" y="6269038"/>
          <p14:tracePt t="43202" x="8393113" y="6261100"/>
          <p14:tracePt t="43224" x="8401050" y="6261100"/>
          <p14:tracePt t="43231" x="8401050" y="6253163"/>
          <p14:tracePt t="43240" x="8401050" y="6243638"/>
          <p14:tracePt t="43248" x="8401050" y="6235700"/>
          <p14:tracePt t="43256" x="8410575" y="6235700"/>
          <p14:tracePt t="43263" x="8418513" y="6227763"/>
          <p14:tracePt t="43272" x="8426450" y="6211888"/>
          <p14:tracePt t="43280" x="8434388" y="6202363"/>
          <p14:tracePt t="43286" x="8443913" y="6178550"/>
          <p14:tracePt t="43294" x="8451850" y="6161088"/>
          <p14:tracePt t="43302" x="8459788" y="6145213"/>
          <p14:tracePt t="43310" x="8467725" y="6137275"/>
          <p14:tracePt t="43318" x="8467725" y="6119813"/>
          <p14:tracePt t="43325" x="8475663" y="6103938"/>
          <p14:tracePt t="43348" x="8475663" y="6094413"/>
          <p14:tracePt t="43474" x="8485188" y="6086475"/>
          <p14:tracePt t="43482" x="8493125" y="6086475"/>
          <p14:tracePt t="43490" x="8493125" y="6078538"/>
          <p14:tracePt t="43498" x="8493125" y="6070600"/>
          <p14:tracePt t="43512" x="8501063" y="6062663"/>
          <p14:tracePt t="43870" x="8501063" y="6070600"/>
          <p14:tracePt t="43873" x="8501063" y="6086475"/>
          <p14:tracePt t="43889" x="8501063" y="6103938"/>
          <p14:tracePt t="43897" x="8493125" y="6119813"/>
          <p14:tracePt t="43906" x="8485188" y="6119813"/>
          <p14:tracePt t="43914" x="8475663" y="6127750"/>
          <p14:tracePt t="43920" x="8467725" y="6145213"/>
          <p14:tracePt t="43928" x="8467725" y="6153150"/>
          <p14:tracePt t="43936" x="8451850" y="6161088"/>
          <p14:tracePt t="43944" x="8443913" y="6178550"/>
          <p14:tracePt t="43952" x="8426450" y="6186488"/>
          <p14:tracePt t="43959" x="8426450" y="6194425"/>
          <p14:tracePt t="43975" x="8418513" y="6202363"/>
          <p14:tracePt t="43984" x="8401050" y="6211888"/>
          <p14:tracePt t="43990" x="8401050" y="6219825"/>
          <p14:tracePt t="43998" x="8393113" y="6227763"/>
          <p14:tracePt t="44006" x="8377238" y="6243638"/>
          <p14:tracePt t="44014" x="8369300" y="6253163"/>
          <p14:tracePt t="44022" x="8343900" y="6269038"/>
          <p14:tracePt t="44030" x="8326438" y="6276975"/>
          <p14:tracePt t="44036" x="8310563" y="6294438"/>
          <p14:tracePt t="44044" x="8293100" y="6310313"/>
          <p14:tracePt t="44052" x="8277225" y="6327775"/>
          <p14:tracePt t="44060" x="8261350" y="6335713"/>
          <p14:tracePt t="44068" x="8251825" y="6335713"/>
          <p14:tracePt t="44075" x="8243888" y="6343650"/>
          <p14:tracePt t="44084" x="8228013" y="6351588"/>
          <p14:tracePt t="44092" x="8218488" y="6361113"/>
          <p14:tracePt t="44100" x="8202613" y="6361113"/>
          <p14:tracePt t="44106" x="8186738" y="6369050"/>
          <p14:tracePt t="44114" x="8153400" y="6376988"/>
          <p14:tracePt t="44122" x="8112125" y="6384925"/>
          <p14:tracePt t="44130" x="8061325" y="6392863"/>
          <p14:tracePt t="44138" x="8012113" y="6392863"/>
          <p14:tracePt t="44145" x="7962900" y="6402388"/>
          <p14:tracePt t="44153" x="7896225" y="6410325"/>
          <p14:tracePt t="44160" x="7862888" y="6410325"/>
          <p14:tracePt t="44167" x="7796213" y="6410325"/>
          <p14:tracePt t="44175" x="7729538" y="6418263"/>
          <p14:tracePt t="44183" x="7696200" y="6418263"/>
          <p14:tracePt t="44192" x="7654925" y="6426200"/>
          <p14:tracePt t="44200" x="7613650" y="6426200"/>
          <p14:tracePt t="44208" x="7588250" y="6426200"/>
          <p14:tracePt t="44215" x="7564438" y="6435725"/>
          <p14:tracePt t="44221" x="7556500" y="6435725"/>
          <p14:tracePt t="44230" x="7546975" y="6435725"/>
          <p14:tracePt t="44237" x="7539038" y="6435725"/>
          <p14:tracePt t="44245" x="7531100" y="6435725"/>
          <p14:tracePt t="44261" x="7505700" y="6435725"/>
          <p14:tracePt t="44275" x="7464425" y="6435725"/>
          <p14:tracePt t="44283" x="7397750" y="6435725"/>
          <p14:tracePt t="44292" x="7315200" y="6435725"/>
          <p14:tracePt t="44300" x="7240588" y="6443663"/>
          <p14:tracePt t="44308" x="7150100" y="6443663"/>
          <p14:tracePt t="44315" x="7058025" y="6459538"/>
          <p14:tracePt t="44325" x="6975475" y="6467475"/>
          <p14:tracePt t="44331" x="6934200" y="6467475"/>
          <p14:tracePt t="44337" x="6875463" y="6467475"/>
          <p14:tracePt t="44345" x="6834188" y="6467475"/>
          <p14:tracePt t="44353" x="6808788" y="6467475"/>
          <p14:tracePt t="44361" x="6792913" y="6467475"/>
          <p14:tracePt t="44370" x="6784975" y="6467475"/>
          <p14:tracePt t="44377" x="6775450" y="6467475"/>
          <p14:tracePt t="44408" x="6767513" y="6467475"/>
          <p14:tracePt t="44415" x="6751638" y="6467475"/>
          <p14:tracePt t="44424" x="6743700" y="6467475"/>
          <p14:tracePt t="44431" x="6718300" y="6477000"/>
          <p14:tracePt t="44440" x="6692900" y="6484938"/>
          <p14:tracePt t="44446" x="6651625" y="6492875"/>
          <p14:tracePt t="44454" x="6643688" y="6492875"/>
          <p14:tracePt t="44462" x="6610350" y="6500813"/>
          <p14:tracePt t="44470" x="6577013" y="6510338"/>
          <p14:tracePt t="44478" x="6551613" y="6510338"/>
          <p14:tracePt t="44486" x="6535738" y="6510338"/>
          <p14:tracePt t="44494" x="6518275" y="6510338"/>
          <p14:tracePt t="44557" x="6510338" y="6510338"/>
          <p14:tracePt t="44571" x="6502400" y="6510338"/>
          <p14:tracePt t="44578" x="6477000" y="6510338"/>
          <p14:tracePt t="44587" x="6443663" y="6510338"/>
          <p14:tracePt t="44594" x="6419850" y="6510338"/>
          <p14:tracePt t="44603" x="6361113" y="6510338"/>
          <p14:tracePt t="44611" x="6294438" y="6518275"/>
          <p14:tracePt t="44619" x="6237288" y="6526213"/>
          <p14:tracePt t="44627" x="6186488" y="6534150"/>
          <p14:tracePt t="44632" x="6170613" y="6534150"/>
          <p14:tracePt t="44641" x="6154738" y="6534150"/>
          <p14:tracePt t="44657" x="6145213" y="6534150"/>
          <p14:tracePt t="44703" x="6145213" y="6542088"/>
          <p14:tracePt t="45027" x="6137275" y="6559550"/>
          <p14:tracePt t="45036" x="6111875" y="6567488"/>
          <p14:tracePt t="45042" x="6088063" y="6584950"/>
          <p14:tracePt t="45050" x="6070600" y="6592888"/>
          <p14:tracePt t="45059" x="6054725" y="6608763"/>
          <p14:tracePt t="45066" x="6046788" y="6608763"/>
          <p14:tracePt t="45076" x="6029325" y="6618288"/>
          <p14:tracePt t="45128" x="6013450" y="6618288"/>
          <p14:tracePt t="45136" x="5980113" y="6626225"/>
          <p14:tracePt t="45144" x="5905500" y="6626225"/>
          <p14:tracePt t="45152" x="5822950" y="6634163"/>
          <p14:tracePt t="45159" x="5738813" y="6642100"/>
          <p14:tracePt t="45166" x="5640388" y="6659563"/>
          <p14:tracePt t="45174" x="5599113" y="6667500"/>
          <p14:tracePt t="45181" x="5524500" y="6675438"/>
          <p14:tracePt t="45189" x="5465763" y="6683375"/>
          <p14:tracePt t="45197" x="5432425" y="6683375"/>
          <p14:tracePt t="45205" x="5407025" y="6692900"/>
          <p14:tracePt t="45211" x="5391150" y="6692900"/>
          <p14:tracePt t="45283" x="5391150" y="6683375"/>
          <p14:tracePt t="45299" x="5399088" y="6683375"/>
          <p14:tracePt t="45307" x="5399088" y="6675438"/>
          <p14:tracePt t="45516" x="5416550" y="6667500"/>
          <p14:tracePt t="45529" x="5424488" y="6667500"/>
          <p14:tracePt t="45535" x="5448300" y="6667500"/>
          <p14:tracePt t="45540" x="5473700" y="6659563"/>
          <p14:tracePt t="45545" x="5499100" y="6659563"/>
          <p14:tracePt t="45553" x="5514975" y="6659563"/>
          <p14:tracePt t="45561" x="5540375" y="6659563"/>
          <p14:tracePt t="45567" x="5573713" y="6650038"/>
          <p14:tracePt t="45575" x="5589588" y="6650038"/>
          <p14:tracePt t="45583" x="5622925" y="6650038"/>
          <p14:tracePt t="45591" x="5656263" y="6650038"/>
          <p14:tracePt t="45599" x="5681663" y="6650038"/>
          <p14:tracePt t="45608" x="5705475" y="6650038"/>
          <p14:tracePt t="45615" x="5730875" y="6650038"/>
          <p14:tracePt t="45621" x="5764213" y="6650038"/>
          <p14:tracePt t="45629" x="5789613" y="6650038"/>
          <p14:tracePt t="45637" x="5797550" y="6650038"/>
          <p14:tracePt t="45645" x="5822950" y="6650038"/>
          <p14:tracePt t="45653" x="5830888" y="6650038"/>
          <p14:tracePt t="45661" x="5838825" y="6650038"/>
          <p14:tracePt t="45669" x="5846763" y="6650038"/>
          <p14:tracePt t="45677" x="5864225" y="6650038"/>
          <p14:tracePt t="45683" x="5872163" y="6650038"/>
          <p14:tracePt t="45691" x="5880100" y="6650038"/>
          <p14:tracePt t="45699" x="5897563" y="6650038"/>
          <p14:tracePt t="45708" x="5905500" y="6650038"/>
          <p14:tracePt t="45715" x="5938838" y="6650038"/>
          <p14:tracePt t="45724" x="5972175" y="6650038"/>
          <p14:tracePt t="45731" x="5995988" y="6650038"/>
          <p14:tracePt t="45737" x="6005513" y="6642100"/>
          <p14:tracePt t="45745" x="6029325" y="6642100"/>
          <p14:tracePt t="45753" x="6054725" y="6642100"/>
          <p14:tracePt t="45761" x="6062663" y="6642100"/>
          <p14:tracePt t="45769" x="6070600" y="6642100"/>
          <p14:tracePt t="45786" x="6080125" y="6642100"/>
          <p14:tracePt t="45817" x="6088063" y="6642100"/>
          <p14:tracePt t="45827" x="6103938" y="6642100"/>
          <p14:tracePt t="45834" x="6103938" y="6634163"/>
          <p14:tracePt t="45840" x="6129338" y="6634163"/>
          <p14:tracePt t="45848" x="6145213" y="6634163"/>
          <p14:tracePt t="45854" x="6162675" y="6634163"/>
          <p14:tracePt t="45862" x="6178550" y="6634163"/>
          <p14:tracePt t="45870" x="6196013" y="6626225"/>
          <p14:tracePt t="45878" x="6203950" y="6626225"/>
          <p14:tracePt t="45886" x="6219825" y="6626225"/>
          <p14:tracePt t="45894" x="6245225" y="6618288"/>
          <p14:tracePt t="45902" x="6270625" y="6608763"/>
          <p14:tracePt t="45909" x="6294438" y="6600825"/>
          <p14:tracePt t="45916" x="6311900" y="6592888"/>
          <p14:tracePt t="45926" x="6327775" y="6592888"/>
          <p14:tracePt t="45932" x="6337300" y="6592888"/>
          <p14:tracePt t="45940" x="6337300" y="6584950"/>
          <p14:tracePt t="45948" x="6345238" y="6584950"/>
          <p14:tracePt t="47495" x="6369050" y="6584950"/>
          <p14:tracePt t="47501" x="6386513" y="6584950"/>
          <p14:tracePt t="47509" x="6411913" y="6584950"/>
          <p14:tracePt t="47517" x="6435725" y="6584950"/>
          <p14:tracePt t="47525" x="6453188" y="6584950"/>
          <p14:tracePt t="47533" x="6477000" y="6584950"/>
          <p14:tracePt t="47541" x="6510338" y="6584950"/>
          <p14:tracePt t="47549" x="6518275" y="6584950"/>
          <p14:tracePt t="47557" x="6551613" y="6584950"/>
          <p14:tracePt t="47563" x="6584950" y="6584950"/>
          <p14:tracePt t="47571" x="6602413" y="6584950"/>
          <p14:tracePt t="47579" x="6626225" y="6584950"/>
          <p14:tracePt t="47587" x="6651625" y="6584950"/>
          <p14:tracePt t="47595" x="6667500" y="6584950"/>
          <p14:tracePt t="47603" x="6692900" y="6584950"/>
          <p14:tracePt t="47609" x="6726238" y="6584950"/>
          <p14:tracePt t="47617" x="6767513" y="6584950"/>
          <p14:tracePt t="47625" x="6826250" y="6592888"/>
          <p14:tracePt t="47633" x="6892925" y="6592888"/>
          <p14:tracePt t="47641" x="6916738" y="6592888"/>
          <p14:tracePt t="47649" x="6991350" y="6600825"/>
          <p14:tracePt t="47657" x="7024688" y="6600825"/>
          <p14:tracePt t="47665" x="7065963" y="6600825"/>
          <p14:tracePt t="47674" x="7124700" y="6600825"/>
          <p14:tracePt t="47679" x="7150100" y="6600825"/>
          <p14:tracePt t="47687" x="7173913" y="6600825"/>
          <p14:tracePt t="47695" x="7207250" y="6600825"/>
          <p14:tracePt t="47703" x="7240588" y="6600825"/>
          <p14:tracePt t="47711" x="7256463" y="6600825"/>
          <p14:tracePt t="47719" x="7273925" y="6600825"/>
          <p14:tracePt t="47725" x="7281863" y="6600825"/>
          <p14:tracePt t="47733" x="7299325" y="6600825"/>
          <p14:tracePt t="47741" x="7315200" y="6592888"/>
          <p14:tracePt t="47749" x="7331075" y="6592888"/>
          <p14:tracePt t="47758" x="7348538" y="6592888"/>
          <p14:tracePt t="47765" x="7364413" y="6592888"/>
          <p14:tracePt t="47774" x="7381875" y="6592888"/>
          <p14:tracePt t="47781" x="7423150" y="6584950"/>
          <p14:tracePt t="47790" x="7480300" y="6584950"/>
          <p14:tracePt t="47795" x="7556500" y="6584950"/>
          <p14:tracePt t="47803" x="7621588" y="6575425"/>
          <p14:tracePt t="47811" x="7680325" y="6575425"/>
          <p14:tracePt t="47819" x="7762875" y="6567488"/>
          <p14:tracePt t="47827" x="7804150" y="6567488"/>
          <p14:tracePt t="47835" x="7878763" y="6559550"/>
          <p14:tracePt t="47841" x="7953375" y="6542088"/>
          <p14:tracePt t="47849" x="7994650" y="6542088"/>
          <p14:tracePt t="47858" x="8061325" y="6534150"/>
          <p14:tracePt t="47865" x="8086725" y="6526213"/>
          <p14:tracePt t="47874" x="8120063" y="6518275"/>
          <p14:tracePt t="47881" x="8153400" y="6510338"/>
          <p14:tracePt t="47891" x="8177213" y="6500813"/>
          <p14:tracePt t="47897" x="8186738" y="6492875"/>
          <p14:tracePt t="47905" x="8194675" y="6492875"/>
          <p14:tracePt t="47919" x="8202613" y="6492875"/>
          <p14:tracePt t="47992" x="8210550" y="6492875"/>
          <p14:tracePt t="48000" x="8218488" y="6492875"/>
          <p14:tracePt t="48009" x="8228013" y="6484938"/>
          <p14:tracePt t="48021" x="8235950" y="6484938"/>
          <p14:tracePt t="48027" x="8243888" y="6484938"/>
          <p14:tracePt t="48035" x="8243888" y="6477000"/>
          <p14:tracePt t="48043" x="8251825" y="6477000"/>
          <p14:tracePt t="48060" x="8261350" y="6477000"/>
          <p14:tracePt t="48106" x="8269288" y="6477000"/>
          <p14:tracePt t="48113" x="8269288" y="6467475"/>
          <p14:tracePt t="50414" x="8243888" y="6484938"/>
          <p14:tracePt t="50422" x="8202613" y="6500813"/>
          <p14:tracePt t="50429" x="8177213" y="6510338"/>
          <p14:tracePt t="50434" x="8143875" y="6526213"/>
          <p14:tracePt t="50441" x="8112125" y="6542088"/>
          <p14:tracePt t="50449" x="8061325" y="6559550"/>
          <p14:tracePt t="50457" x="8012113" y="6575425"/>
          <p14:tracePt t="50465" x="7986713" y="6584950"/>
          <p14:tracePt t="50474" x="7953375" y="6592888"/>
          <p14:tracePt t="50481" x="7937500" y="6592888"/>
          <p14:tracePt t="50487" x="7912100" y="6592888"/>
          <p14:tracePt t="50495" x="7904163" y="6600825"/>
          <p14:tracePt t="50508" x="7896225" y="6600825"/>
          <p14:tracePt t="50519" x="7886700" y="6600825"/>
          <p14:tracePt t="50557" x="7878763" y="6608763"/>
          <p14:tracePt t="50565" x="7862888" y="6608763"/>
          <p14:tracePt t="50574" x="7845425" y="6618288"/>
          <p14:tracePt t="50581" x="7829550" y="6618288"/>
          <p14:tracePt t="50590" x="7812088" y="6626225"/>
          <p14:tracePt t="50598" x="7796213" y="6626225"/>
          <p14:tracePt t="50603" x="7788275" y="6634163"/>
          <p14:tracePt t="50611" x="7780338" y="6634163"/>
          <p14:tracePt t="50619" x="7770813" y="6634163"/>
          <p14:tracePt t="50660" x="7762875" y="6634163"/>
          <p14:tracePt t="50668" x="7762875" y="6642100"/>
          <p14:tracePt t="50674" x="7754938" y="6642100"/>
          <p14:tracePt t="52688" x="7762875" y="6642100"/>
          <p14:tracePt t="52697" x="7770813" y="6642100"/>
          <p14:tracePt t="52702" x="7796213" y="6634163"/>
          <p14:tracePt t="52709" x="7829550" y="6626225"/>
          <p14:tracePt t="52717" x="7845425" y="6618288"/>
          <p14:tracePt t="52724" x="7862888" y="6618288"/>
          <p14:tracePt t="52731" x="7896225" y="6608763"/>
          <p14:tracePt t="52740" x="7929563" y="6600825"/>
          <p14:tracePt t="52747" x="7962900" y="6592888"/>
          <p14:tracePt t="52756" x="7994650" y="6584950"/>
          <p14:tracePt t="52763" x="8012113" y="6584950"/>
          <p14:tracePt t="52771" x="8045450" y="6575425"/>
          <p14:tracePt t="52777" x="8069263" y="6567488"/>
          <p14:tracePt t="52785" x="8094663" y="6559550"/>
          <p14:tracePt t="52793" x="8128000" y="6551613"/>
          <p14:tracePt t="52801" x="8143875" y="6542088"/>
          <p14:tracePt t="52810" x="8177213" y="6534150"/>
          <p14:tracePt t="52817" x="8194675" y="6526213"/>
          <p14:tracePt t="52826" x="8235950" y="6510338"/>
          <p14:tracePt t="52833" x="8269288" y="6500813"/>
          <p14:tracePt t="52841" x="8302625" y="6492875"/>
          <p14:tracePt t="52847" x="8351838" y="6467475"/>
          <p14:tracePt t="52856" x="8410575" y="6459538"/>
          <p14:tracePt t="52863" x="8451850" y="6443663"/>
          <p14:tracePt t="52871" x="8518525" y="6410325"/>
          <p14:tracePt t="52879" x="8559800" y="6392863"/>
          <p14:tracePt t="52888" x="8593138" y="6376988"/>
          <p14:tracePt t="52893" x="8609013" y="6369050"/>
          <p14:tracePt t="52901" x="8642350" y="6343650"/>
          <p14:tracePt t="52909" x="8667750" y="6327775"/>
          <p14:tracePt t="52917" x="8691563" y="6310313"/>
          <p14:tracePt t="52925" x="8699500" y="6310313"/>
          <p14:tracePt t="52933" x="8709025" y="6294438"/>
          <p14:tracePt t="52941" x="8716963" y="6286500"/>
          <p14:tracePt t="52950" x="8724900" y="6286500"/>
          <p14:tracePt t="52957" x="8724900" y="6269038"/>
          <p14:tracePt t="52963" x="8732838" y="6261100"/>
          <p14:tracePt t="52971" x="8742363" y="6261100"/>
          <p14:tracePt t="52979" x="8750300" y="6253163"/>
          <p14:tracePt t="52988" x="8750300" y="6243638"/>
          <p14:tracePt t="52995" x="8750300" y="6235700"/>
          <p14:tracePt t="53003" x="8758238" y="6235700"/>
          <p14:tracePt t="53009" x="8766175" y="6219825"/>
          <p14:tracePt t="53017" x="8766175" y="6211888"/>
          <p14:tracePt t="53025" x="8775700" y="6202363"/>
          <p14:tracePt t="53033" x="8775700" y="6178550"/>
          <p14:tracePt t="53041" x="8783638" y="6178550"/>
          <p14:tracePt t="53049" x="8783638" y="6161088"/>
          <p14:tracePt t="53057" x="8783638" y="6145213"/>
          <p14:tracePt t="53065" x="8783638" y="6137275"/>
          <p14:tracePt t="53074" x="8783638" y="6127750"/>
          <p14:tracePt t="53079" x="8783638" y="6119813"/>
          <p14:tracePt t="53087" x="8783638" y="6111875"/>
          <p14:tracePt t="53095" x="8783638" y="6094413"/>
          <p14:tracePt t="53103" x="8775700" y="6086475"/>
          <p14:tracePt t="53111" x="8758238" y="6070600"/>
          <p14:tracePt t="53120" x="8742363" y="6053138"/>
          <p14:tracePt t="53127" x="8716963" y="6029325"/>
          <p14:tracePt t="53133" x="8709025" y="6019800"/>
          <p14:tracePt t="53141" x="8699500" y="6011863"/>
          <p14:tracePt t="53149" x="8683625" y="5995988"/>
          <p14:tracePt t="53157" x="8675688" y="5988050"/>
          <p14:tracePt t="53165" x="8667750" y="5988050"/>
          <p14:tracePt t="53173" x="8658225" y="5978525"/>
          <p14:tracePt t="53181" x="8650288" y="5978525"/>
          <p14:tracePt t="53190" x="8642350" y="5978525"/>
          <p14:tracePt t="53203" x="8634413" y="5978525"/>
          <p14:tracePt t="53211" x="8616950" y="5978525"/>
          <p14:tracePt t="53220" x="8609013" y="5978525"/>
          <p14:tracePt t="53228" x="8593138" y="5978525"/>
          <p14:tracePt t="53236" x="8583613" y="5978525"/>
          <p14:tracePt t="53244" x="8575675" y="5978525"/>
          <p14:tracePt t="53250" x="8559800" y="5978525"/>
          <p14:tracePt t="53266" x="8550275" y="5978525"/>
          <p14:tracePt t="53275" x="8542338" y="5978525"/>
          <p14:tracePt t="53282" x="8534400" y="5978525"/>
          <p14:tracePt t="53291" x="8534400" y="5988050"/>
          <p14:tracePt t="53312" x="8534400" y="5995988"/>
          <p14:tracePt t="53320" x="8526463" y="5995988"/>
          <p14:tracePt t="53352" x="8526463" y="6011863"/>
          <p14:tracePt t="53360" x="8526463" y="6029325"/>
          <p14:tracePt t="53374" x="8526463" y="6045200"/>
          <p14:tracePt t="53391" x="8526463" y="6053138"/>
          <p14:tracePt t="53398" x="8526463" y="6062663"/>
          <p14:tracePt t="53414" x="8526463" y="6070600"/>
          <p14:tracePt t="53586" x="8526463" y="6078538"/>
          <p14:tracePt t="53615" x="8526463" y="6086475"/>
          <p14:tracePt t="53624" x="8534400" y="6086475"/>
          <p14:tracePt t="53654" x="8542338" y="6086475"/>
          <p14:tracePt t="53818" x="8550275" y="6086475"/>
          <p14:tracePt t="53964" x="8550275" y="6094413"/>
          <p14:tracePt t="94523" x="8634413" y="6037263"/>
          <p14:tracePt t="94527" x="8742363" y="5970588"/>
          <p14:tracePt t="94535" x="8932863" y="5870575"/>
          <p14:tracePt t="94543" x="9031288" y="5829300"/>
          <p14:tracePt t="94551" x="9172575" y="5780088"/>
          <p14:tracePt t="94559" x="9264650" y="5746750"/>
          <p14:tracePt t="94567" x="9405938" y="5713413"/>
          <p14:tracePt t="94573" x="9529763" y="5688013"/>
          <p14:tracePt t="94581" x="9653588" y="5656263"/>
          <p14:tracePt t="94589" x="9737725" y="5646738"/>
          <p14:tracePt t="94597" x="9836150" y="5613400"/>
          <p14:tracePt t="94605" x="9928225" y="5589588"/>
          <p14:tracePt t="94613" x="10110788" y="5538788"/>
          <p14:tracePt t="94619" x="10193338" y="5514975"/>
          <p14:tracePt t="94627" x="10334625" y="5497513"/>
          <p14:tracePt t="94635" x="10458450" y="5456238"/>
          <p14:tracePt t="94643" x="10615613" y="5422900"/>
          <p14:tracePt t="94652" x="10690225" y="5399088"/>
          <p14:tracePt t="94659" x="10956925" y="5340350"/>
          <p14:tracePt t="94668" x="11147425" y="5299075"/>
          <p14:tracePt t="94675" x="11255375" y="5291138"/>
          <p14:tracePt t="94683" x="11479213" y="5232400"/>
          <p14:tracePt t="94689" x="11620500" y="5199063"/>
          <p14:tracePt t="94697" x="11844338" y="5141913"/>
          <p14:tracePt t="94705" x="11984038" y="5108575"/>
          <p14:tracePt t="94713" x="12091988" y="50752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EA787-B736-3BEC-4AB8-D9854BA34D62}"/>
              </a:ext>
            </a:extLst>
          </p:cNvPr>
          <p:cNvSpPr txBox="1"/>
          <p:nvPr/>
        </p:nvSpPr>
        <p:spPr>
          <a:xfrm>
            <a:off x="2894119" y="568171"/>
            <a:ext cx="5894773" cy="2677656"/>
          </a:xfrm>
          <a:prstGeom prst="rect">
            <a:avLst/>
          </a:prstGeom>
          <a:noFill/>
        </p:spPr>
        <p:txBody>
          <a:bodyPr wrap="square" rtlCol="0">
            <a:spAutoFit/>
          </a:bodyPr>
          <a:lstStyle/>
          <a:p>
            <a:r>
              <a:rPr lang="en-US" sz="2800" dirty="0"/>
              <a:t>This concludes the training section for processing fatalities in the OE. Please feel free to contact the System Administrators for further guidance or questions on this section you may have. </a:t>
            </a:r>
          </a:p>
        </p:txBody>
      </p:sp>
      <p:sp>
        <p:nvSpPr>
          <p:cNvPr id="3" name="TextBox 2">
            <a:extLst>
              <a:ext uri="{FF2B5EF4-FFF2-40B4-BE49-F238E27FC236}">
                <a16:creationId xmlns:a16="http://schemas.microsoft.com/office/drawing/2014/main" id="{D2F44A22-8430-D2B3-5C2F-56E75E6018A1}"/>
              </a:ext>
            </a:extLst>
          </p:cNvPr>
          <p:cNvSpPr txBox="1"/>
          <p:nvPr/>
        </p:nvSpPr>
        <p:spPr>
          <a:xfrm>
            <a:off x="3613211" y="6125593"/>
            <a:ext cx="4083728" cy="369332"/>
          </a:xfrm>
          <a:prstGeom prst="rect">
            <a:avLst/>
          </a:prstGeom>
          <a:noFill/>
        </p:spPr>
        <p:txBody>
          <a:bodyPr wrap="square" rtlCol="0">
            <a:spAutoFit/>
          </a:bodyPr>
          <a:lstStyle/>
          <a:p>
            <a:pPr algn="ctr"/>
            <a:r>
              <a:rPr lang="en-US" dirty="0">
                <a:latin typeface="Blackadder ITC" panose="04020505051007020D02" pitchFamily="82" charset="0"/>
              </a:rPr>
              <a:t>For all actions there is always a reaction</a:t>
            </a:r>
          </a:p>
        </p:txBody>
      </p:sp>
    </p:spTree>
    <p:extLst>
      <p:ext uri="{BB962C8B-B14F-4D97-AF65-F5344CB8AC3E}">
        <p14:creationId xmlns:p14="http://schemas.microsoft.com/office/powerpoint/2010/main" val="77452561"/>
      </p:ext>
    </p:extLst>
  </p:cSld>
  <p:clrMapOvr>
    <a:masterClrMapping/>
  </p:clrMapOvr>
  <mc:AlternateContent xmlns:mc="http://schemas.openxmlformats.org/markup-compatibility/2006" xmlns:p14="http://schemas.microsoft.com/office/powerpoint/2010/main">
    <mc:Choice Requires="p14">
      <p:transition spd="slow" p14:dur="2000" advTm="25225"/>
    </mc:Choice>
    <mc:Fallback xmlns="">
      <p:transition spd="slow" advTm="25225"/>
    </mc:Fallback>
  </mc:AlternateContent>
  <p:extLst>
    <p:ext uri="{E180D4A7-C9FB-4DFB-919C-405C955672EB}">
      <p14:showEvtLst xmlns:p14="http://schemas.microsoft.com/office/powerpoint/2010/main">
        <p14:playEvt time="153" objId="7"/>
        <p14:playEvt time="10062" objId="7"/>
        <p14:stopEvt time="25225"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8421ACF-3725-F8E1-E769-28B67D620C3C}"/>
              </a:ext>
            </a:extLst>
          </p:cNvPr>
          <p:cNvSpPr>
            <a:spLocks noChangeArrowheads="1"/>
          </p:cNvSpPr>
          <p:nvPr/>
        </p:nvSpPr>
        <p:spPr bwMode="auto">
          <a:xfrm rot="10800000" flipV="1">
            <a:off x="7519988" y="782998"/>
            <a:ext cx="3933824"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Fatality Inspections – Accident/Event- Serious Fatal Log- NOK -Inspection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 fatalities will have an Accident/Event form and number. Fatalities can also occur due to a prior Referral or a Complaint of accident/injury, but once the employee is deceased it will then become a fatality with an Accident/Event form. When this happens, the Supervisor will be notified thru the Complaint Desk, they will then review and make the decision to open an Inspection/Investigation and assign.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2">
            <a:extLst>
              <a:ext uri="{FF2B5EF4-FFF2-40B4-BE49-F238E27FC236}">
                <a16:creationId xmlns:a16="http://schemas.microsoft.com/office/drawing/2014/main" id="{10420A97-7E00-A097-7BE0-9175C8ED37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 y="857249"/>
            <a:ext cx="7096125" cy="54566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DD22BBC-F492-3FE1-6B10-6C534F87495E}"/>
              </a:ext>
            </a:extLst>
          </p:cNvPr>
          <p:cNvSpPr>
            <a:spLocks noChangeArrowheads="1"/>
          </p:cNvSpPr>
          <p:nvPr/>
        </p:nvSpPr>
        <p:spPr bwMode="auto">
          <a:xfrm>
            <a:off x="7519988" y="2790363"/>
            <a:ext cx="3933824"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Supervisor will assign the CSHO to the Accident/Investigation form and update the Serious Fatal Log with CSHO assigned, Date Assigned and Inspection Planned. The Inspection number will be blank until the CSHO creates an Inspection and at that time will initiate the Investigation from the Accident/Event notification. The CSHO will also go to the Serious Fatal Log and enter the assigned Inspection number.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D1D0C5C1-739C-DA19-79C4-CB4CC0988D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100021765"/>
      </p:ext>
    </p:extLst>
  </p:cSld>
  <p:clrMapOvr>
    <a:masterClrMapping/>
  </p:clrMapOvr>
  <mc:AlternateContent xmlns:mc="http://schemas.openxmlformats.org/markup-compatibility/2006" xmlns:p14="http://schemas.microsoft.com/office/powerpoint/2010/main">
    <mc:Choice Requires="p14">
      <p:transition spd="slow" p14:dur="2000" advTm="118353"/>
    </mc:Choice>
    <mc:Fallback xmlns="">
      <p:transition spd="slow" advTm="11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66359" x="11312525" y="2255838"/>
          <p14:tracePt t="66367" x="11237913" y="2255838"/>
          <p14:tracePt t="66373" x="11114088" y="2230438"/>
          <p14:tracePt t="66380" x="10988675" y="2222500"/>
          <p14:tracePt t="66388" x="10864850" y="2197100"/>
          <p14:tracePt t="66396" x="10723563" y="2181225"/>
          <p14:tracePt t="66404" x="10599738" y="2163763"/>
          <p14:tracePt t="66410" x="10466388" y="2155825"/>
          <p14:tracePt t="66418" x="10375900" y="2147888"/>
          <p14:tracePt t="66426" x="10126663" y="2130425"/>
          <p14:tracePt t="66435" x="10026650" y="2114550"/>
          <p14:tracePt t="66442" x="9886950" y="2114550"/>
          <p14:tracePt t="66450" x="9794875" y="2114550"/>
          <p14:tracePt t="66458" x="9604375" y="2114550"/>
          <p14:tracePt t="66464" x="9504363" y="2106613"/>
          <p14:tracePt t="66472" x="9421813" y="2098675"/>
          <p14:tracePt t="66480" x="9297988" y="2089150"/>
          <p14:tracePt t="66488" x="9213850" y="2073275"/>
          <p14:tracePt t="66496" x="9139238" y="2065338"/>
          <p14:tracePt t="66504" x="9007475" y="2039938"/>
          <p14:tracePt t="66512" x="8907463" y="2032000"/>
          <p14:tracePt t="66520" x="8807450" y="2006600"/>
          <p14:tracePt t="66526" x="8716963" y="1990725"/>
          <p14:tracePt t="66535" x="8616950" y="1965325"/>
          <p14:tracePt t="66542" x="8534400" y="1957388"/>
          <p14:tracePt t="66550" x="8434388" y="1939925"/>
          <p14:tracePt t="66558" x="8261350" y="1916113"/>
          <p14:tracePt t="66566" x="8153400" y="1898650"/>
          <p14:tracePt t="66574" x="8012113" y="1874838"/>
          <p14:tracePt t="66580" x="7788275" y="1831975"/>
          <p14:tracePt t="66588" x="7654925" y="1808163"/>
          <p14:tracePt t="66596" x="7431088" y="1766888"/>
          <p14:tracePt t="66604" x="7124700" y="1682750"/>
          <p14:tracePt t="66612" x="6759575" y="1592263"/>
          <p14:tracePt t="66620" x="6443663" y="1468438"/>
          <p14:tracePt t="66628" x="6237288" y="1393825"/>
          <p14:tracePt t="66636" x="5838825" y="1244600"/>
          <p14:tracePt t="66642" x="5524500" y="1136650"/>
          <p14:tracePt t="66650" x="5233988" y="1036638"/>
          <p14:tracePt t="66658" x="5026025" y="946150"/>
          <p14:tracePt t="66666" x="4910138" y="912813"/>
          <p14:tracePt t="66674" x="4802188" y="862013"/>
          <p14:tracePt t="66682" x="4711700" y="838200"/>
          <p14:tracePt t="66690" x="4586288" y="787400"/>
          <p14:tracePt t="66696" x="4552950" y="771525"/>
          <p14:tracePt t="66704" x="4462463" y="730250"/>
          <p14:tracePt t="66712" x="4346575" y="679450"/>
          <p14:tracePt t="66720" x="4238625" y="638175"/>
          <p14:tracePt t="66728" x="4164013" y="604838"/>
          <p14:tracePt t="66736" x="3930650" y="514350"/>
          <p14:tracePt t="66744" x="3781425" y="473075"/>
          <p14:tracePt t="66751" x="3449638" y="381000"/>
          <p14:tracePt t="66760" x="3251200" y="323850"/>
          <p14:tracePt t="66766" x="2944813" y="257175"/>
          <p14:tracePt t="66774" x="2646363" y="207963"/>
          <p14:tracePt t="66782" x="2347913" y="157163"/>
          <p14:tracePt t="66790" x="2147888" y="100013"/>
          <p14:tracePt t="66798" x="1990725" y="74613"/>
          <p14:tracePt t="66806" x="1774825" y="33338"/>
          <p14:tracePt t="66812" x="1684338" y="7938"/>
          <p14:tracePt t="66999" x="1301750" y="25400"/>
          <p14:tracePt t="67006" x="1301750" y="49213"/>
          <p14:tracePt t="67014" x="1301750" y="58738"/>
          <p14:tracePt t="67023" x="1301750" y="74613"/>
          <p14:tracePt t="67031" x="1301750" y="82550"/>
          <p14:tracePt t="67038" x="1301750" y="90488"/>
          <p14:tracePt t="67044" x="1309688" y="100013"/>
          <p14:tracePt t="67052" x="1319213" y="107950"/>
          <p14:tracePt t="67060" x="1319213" y="115888"/>
          <p14:tracePt t="67069" x="1327150" y="123825"/>
          <p14:tracePt t="67076" x="1335088" y="133350"/>
          <p14:tracePt t="67102" x="1335088" y="141288"/>
          <p14:tracePt t="67106" x="1335088" y="149225"/>
          <p14:tracePt t="67114" x="1343025" y="174625"/>
          <p14:tracePt t="67122" x="1343025" y="182563"/>
          <p14:tracePt t="67130" x="1352550" y="198438"/>
          <p14:tracePt t="67138" x="1360488" y="223838"/>
          <p14:tracePt t="67146" x="1368425" y="257175"/>
          <p14:tracePt t="67154" x="1376363" y="282575"/>
          <p14:tracePt t="67160" x="1384300" y="315913"/>
          <p14:tracePt t="67168" x="1401763" y="331788"/>
          <p14:tracePt t="67176" x="1409700" y="347663"/>
          <p14:tracePt t="67185" x="1409700" y="373063"/>
          <p14:tracePt t="67192" x="1417638" y="390525"/>
          <p14:tracePt t="67200" x="1417638" y="406400"/>
          <p14:tracePt t="67208" x="1427163" y="414338"/>
          <p14:tracePt t="67216" x="1427163" y="422275"/>
          <p14:tracePt t="67222" x="1435100" y="422275"/>
          <p14:tracePt t="67232" x="1435100" y="431800"/>
          <p14:tracePt t="67239" x="1435100" y="439738"/>
          <p14:tracePt t="67254" x="1443038" y="447675"/>
          <p14:tracePt t="67263" x="1443038" y="455613"/>
          <p14:tracePt t="67270" x="1443038" y="465138"/>
          <p14:tracePt t="67277" x="1450975" y="473075"/>
          <p14:tracePt t="67286" x="1460500" y="496888"/>
          <p14:tracePt t="67293" x="1468438" y="514350"/>
          <p14:tracePt t="67302" x="1484313" y="530225"/>
          <p14:tracePt t="67308" x="1509713" y="555625"/>
          <p14:tracePt t="67317" x="1543050" y="588963"/>
          <p14:tracePt t="67325" x="1584325" y="638175"/>
          <p14:tracePt t="67333" x="1633538" y="663575"/>
          <p14:tracePt t="67340" x="1692275" y="712788"/>
          <p14:tracePt t="67347" x="1741488" y="746125"/>
          <p14:tracePt t="67355" x="1800225" y="779463"/>
          <p14:tracePt t="67363" x="1908175" y="820738"/>
          <p14:tracePt t="67371" x="1965325" y="854075"/>
          <p14:tracePt t="67379" x="2039938" y="887413"/>
          <p14:tracePt t="67386" x="2081213" y="895350"/>
          <p14:tracePt t="67393" x="2155825" y="912813"/>
          <p14:tracePt t="67402" x="2189163" y="920750"/>
          <p14:tracePt t="67408" x="2247900" y="928688"/>
          <p14:tracePt t="67417" x="2305050" y="928688"/>
          <p14:tracePt t="67425" x="2338388" y="928688"/>
          <p14:tracePt t="67432" x="2355850" y="928688"/>
          <p14:tracePt t="67441" x="2379663" y="928688"/>
          <p14:tracePt t="67449" x="2389188" y="928688"/>
          <p14:tracePt t="67487" x="2397125" y="928688"/>
          <p14:tracePt t="67526" x="2405063" y="928688"/>
          <p14:tracePt t="67534" x="2438400" y="928688"/>
          <p14:tracePt t="67543" x="2479675" y="936625"/>
          <p14:tracePt t="67551" x="2528888" y="946150"/>
          <p14:tracePt t="67556" x="2587625" y="962025"/>
          <p14:tracePt t="67564" x="2620963" y="962025"/>
          <p14:tracePt t="67570" x="2679700" y="969963"/>
          <p14:tracePt t="67578" x="2711450" y="977900"/>
          <p14:tracePt t="67587" x="2795588" y="987425"/>
          <p14:tracePt t="67594" x="2828925" y="987425"/>
          <p14:tracePt t="67602" x="2870200" y="987425"/>
          <p14:tracePt t="67610" x="2903538" y="987425"/>
          <p14:tracePt t="67619" x="2944813" y="987425"/>
          <p14:tracePt t="67626" x="2968625" y="987425"/>
          <p14:tracePt t="67635" x="2978150" y="987425"/>
          <p14:tracePt t="67640" x="2986088" y="987425"/>
          <p14:tracePt t="67690" x="2994025" y="987425"/>
          <p14:tracePt t="67705" x="2994025" y="995363"/>
          <p14:tracePt t="67713" x="3001963" y="995363"/>
          <p14:tracePt t="67721" x="3019425" y="995363"/>
          <p14:tracePt t="67729" x="3035300" y="1003300"/>
          <p14:tracePt t="67739" x="3068638" y="1011238"/>
          <p14:tracePt t="67745" x="3094038" y="1020763"/>
          <p14:tracePt t="67751" x="3127375" y="1028700"/>
          <p14:tracePt t="67757" x="3168650" y="1036638"/>
          <p14:tracePt t="67765" x="3201988" y="1036638"/>
          <p14:tracePt t="67773" x="3217863" y="1044575"/>
          <p14:tracePt t="67781" x="3243263" y="1044575"/>
          <p14:tracePt t="67789" x="3259138" y="1044575"/>
          <p14:tracePt t="67797" x="3276600" y="1044575"/>
          <p14:tracePt t="67805" x="3292475" y="1044575"/>
          <p14:tracePt t="67811" x="3317875" y="1044575"/>
          <p14:tracePt t="67820" x="3325813" y="1044575"/>
          <p14:tracePt t="67827" x="3351213" y="1044575"/>
          <p14:tracePt t="67836" x="3367088" y="1044575"/>
          <p14:tracePt t="67843" x="3384550" y="1044575"/>
          <p14:tracePt t="67853" x="3392488" y="1044575"/>
          <p14:tracePt t="67859" x="3400425" y="1044575"/>
          <p14:tracePt t="67867" x="3416300" y="1044575"/>
          <p14:tracePt t="67873" x="3441700" y="1044575"/>
          <p14:tracePt t="67881" x="3449638" y="1044575"/>
          <p14:tracePt t="67889" x="3459163" y="1044575"/>
          <p14:tracePt t="67897" x="3467100" y="1044575"/>
          <p14:tracePt t="67905" x="3492500" y="1044575"/>
          <p14:tracePt t="67913" x="3516313" y="1052513"/>
          <p14:tracePt t="67920" x="3541713" y="1052513"/>
          <p14:tracePt t="67927" x="3557588" y="1062038"/>
          <p14:tracePt t="67936" x="3590925" y="1069975"/>
          <p14:tracePt t="67943" x="3624263" y="1069975"/>
          <p14:tracePt t="67953" x="3657600" y="1077913"/>
          <p14:tracePt t="67959" x="3683000" y="1077913"/>
          <p14:tracePt t="67967" x="3732213" y="1085850"/>
          <p14:tracePt t="67975" x="3757613" y="1085850"/>
          <p14:tracePt t="67984" x="3790950" y="1095375"/>
          <p14:tracePt t="67989" x="3822700" y="1095375"/>
          <p14:tracePt t="67997" x="3848100" y="1095375"/>
          <p14:tracePt t="68005" x="3865563" y="1095375"/>
          <p14:tracePt t="68013" x="3889375" y="1095375"/>
          <p14:tracePt t="68021" x="3906838" y="1095375"/>
          <p14:tracePt t="68029" x="3914775" y="1095375"/>
          <p14:tracePt t="68036" x="3930650" y="1095375"/>
          <p14:tracePt t="68053" x="3948113" y="1095375"/>
          <p14:tracePt t="68059" x="3956050" y="1095375"/>
          <p14:tracePt t="68067" x="3963988" y="1085850"/>
          <p14:tracePt t="68075" x="3981450" y="1085850"/>
          <p14:tracePt t="68084" x="3989388" y="1085850"/>
          <p14:tracePt t="68092" x="4005263" y="1085850"/>
          <p14:tracePt t="68099" x="4022725" y="1085850"/>
          <p14:tracePt t="68118" x="4071938" y="1085850"/>
          <p14:tracePt t="68121" x="4105275" y="1085850"/>
          <p14:tracePt t="68128" x="4146550" y="1085850"/>
          <p14:tracePt t="68136" x="4213225" y="1085850"/>
          <p14:tracePt t="68144" x="4271963" y="1095375"/>
          <p14:tracePt t="68151" x="4321175" y="1103313"/>
          <p14:tracePt t="68158" x="4379913" y="1103313"/>
          <p14:tracePt t="68166" x="4445000" y="1111250"/>
          <p14:tracePt t="68174" x="4470400" y="1111250"/>
          <p14:tracePt t="68183" x="4519613" y="1119188"/>
          <p14:tracePt t="68190" x="4552950" y="1119188"/>
          <p14:tracePt t="68198" x="4578350" y="1119188"/>
          <p14:tracePt t="68206" x="4594225" y="1119188"/>
          <p14:tracePt t="68214" x="4603750" y="1119188"/>
          <p14:tracePt t="68220" x="4619625" y="1119188"/>
          <p14:tracePt t="68228" x="4627563" y="1119188"/>
          <p14:tracePt t="68236" x="4635500" y="1119188"/>
          <p14:tracePt t="68244" x="4652963" y="1119188"/>
          <p14:tracePt t="68252" x="4660900" y="1103313"/>
          <p14:tracePt t="68260" x="4668838" y="1085850"/>
          <p14:tracePt t="68269" x="4678363" y="1077913"/>
          <p14:tracePt t="68274" x="4694238" y="1069975"/>
          <p14:tracePt t="68283" x="4694238" y="1062038"/>
          <p14:tracePt t="68290" x="4694238" y="1052513"/>
          <p14:tracePt t="68298" x="4702175" y="1044575"/>
          <p14:tracePt t="68306" x="4702175" y="1036638"/>
          <p14:tracePt t="68322" x="4702175" y="1028700"/>
          <p14:tracePt t="68336" x="4702175" y="1020763"/>
          <p14:tracePt t="68353" x="4702175" y="1011238"/>
          <p14:tracePt t="68361" x="4702175" y="1003300"/>
          <p14:tracePt t="68369" x="4686300" y="995363"/>
          <p14:tracePt t="68377" x="4668838" y="977900"/>
          <p14:tracePt t="68386" x="4652963" y="962025"/>
          <p14:tracePt t="68393" x="4635500" y="954088"/>
          <p14:tracePt t="68399" x="4619625" y="946150"/>
          <p14:tracePt t="68407" x="4594225" y="928688"/>
          <p14:tracePt t="68415" x="4570413" y="920750"/>
          <p14:tracePt t="68423" x="4552950" y="912813"/>
          <p14:tracePt t="68431" x="4545013" y="903288"/>
          <p14:tracePt t="68439" x="4519613" y="895350"/>
          <p14:tracePt t="68445" x="4503738" y="895350"/>
          <p14:tracePt t="68453" x="4503738" y="887413"/>
          <p14:tracePt t="68461" x="4486275" y="887413"/>
          <p14:tracePt t="68485" x="4478338" y="887413"/>
          <p14:tracePt t="68493" x="4462463" y="887413"/>
          <p14:tracePt t="68503" x="4454525" y="887413"/>
          <p14:tracePt t="68507" x="4429125" y="887413"/>
          <p14:tracePt t="68515" x="4403725" y="887413"/>
          <p14:tracePt t="68523" x="4379913" y="887413"/>
          <p14:tracePt t="68531" x="4337050" y="887413"/>
          <p14:tracePt t="68539" x="4305300" y="887413"/>
          <p14:tracePt t="68547" x="4205288" y="869950"/>
          <p14:tracePt t="68555" x="4146550" y="862013"/>
          <p14:tracePt t="68563" x="4105275" y="854075"/>
          <p14:tracePt t="68569" x="4030663" y="828675"/>
          <p14:tracePt t="68577" x="3956050" y="820738"/>
          <p14:tracePt t="68586" x="3922713" y="812800"/>
          <p14:tracePt t="68593" x="3856038" y="804863"/>
          <p14:tracePt t="68603" x="3798888" y="795338"/>
          <p14:tracePt t="68609" x="3765550" y="787400"/>
          <p14:tracePt t="68617" x="3740150" y="787400"/>
          <p14:tracePt t="68623" x="3732213" y="787400"/>
          <p14:tracePt t="68631" x="3716338" y="787400"/>
          <p14:tracePt t="68639" x="3706813" y="787400"/>
          <p14:tracePt t="68655" x="3690938" y="787400"/>
          <p14:tracePt t="68663" x="3673475" y="787400"/>
          <p14:tracePt t="68671" x="3657600" y="787400"/>
          <p14:tracePt t="68679" x="3632200" y="795338"/>
          <p14:tracePt t="68686" x="3608388" y="795338"/>
          <p14:tracePt t="68693" x="3575050" y="804863"/>
          <p14:tracePt t="68703" x="3533775" y="812800"/>
          <p14:tracePt t="68709" x="3492500" y="812800"/>
          <p14:tracePt t="68717" x="3441700" y="820738"/>
          <p14:tracePt t="68725" x="3400425" y="820738"/>
          <p14:tracePt t="68734" x="3367088" y="820738"/>
          <p14:tracePt t="68739" x="3351213" y="820738"/>
          <p14:tracePt t="68747" x="3325813" y="820738"/>
          <p14:tracePt t="68755" x="3300413" y="820738"/>
          <p14:tracePt t="68763" x="3292475" y="820738"/>
          <p14:tracePt t="68779" x="3284538" y="820738"/>
          <p14:tracePt t="68835" x="3276600" y="820738"/>
          <p14:tracePt t="68855" x="3243263" y="838200"/>
          <p14:tracePt t="68865" x="3225800" y="846138"/>
          <p14:tracePt t="68872" x="3192463" y="862013"/>
          <p14:tracePt t="68881" x="3160713" y="862013"/>
          <p14:tracePt t="68889" x="3109913" y="887413"/>
          <p14:tracePt t="68896" x="3086100" y="903288"/>
          <p14:tracePt t="68906" x="3043238" y="912813"/>
          <p14:tracePt t="68912" x="3009900" y="928688"/>
          <p14:tracePt t="68919" x="2978150" y="936625"/>
          <p14:tracePt t="68926" x="2944813" y="954088"/>
          <p14:tracePt t="68933" x="2927350" y="962025"/>
          <p14:tracePt t="68941" x="2919413" y="962025"/>
          <p14:tracePt t="68949" x="2911475" y="969963"/>
          <p14:tracePt t="68965" x="2903538" y="977900"/>
          <p14:tracePt t="68979" x="2894013" y="987425"/>
          <p14:tracePt t="69003" x="2894013" y="995363"/>
          <p14:tracePt t="69011" x="2886075" y="995363"/>
          <p14:tracePt t="69020" x="2878138" y="1011238"/>
          <p14:tracePt t="69025" x="2870200" y="1011238"/>
          <p14:tracePt t="69041" x="2860675" y="1020763"/>
          <p14:tracePt t="69057" x="2852738" y="1028700"/>
          <p14:tracePt t="69135" x="2852738" y="1036638"/>
          <p14:tracePt t="69228" x="2878138" y="1036638"/>
          <p14:tracePt t="69238" x="2911475" y="1036638"/>
          <p14:tracePt t="69245" x="2935288" y="1036638"/>
          <p14:tracePt t="69256" x="2978150" y="1036638"/>
          <p14:tracePt t="69259" x="3035300" y="1036638"/>
          <p14:tracePt t="69267" x="3094038" y="1036638"/>
          <p14:tracePt t="69274" x="3151188" y="1036638"/>
          <p14:tracePt t="69282" x="3192463" y="1036638"/>
          <p14:tracePt t="69289" x="3235325" y="1036638"/>
          <p14:tracePt t="69298" x="3267075" y="1036638"/>
          <p14:tracePt t="69306" x="3292475" y="1036638"/>
          <p14:tracePt t="69313" x="3325813" y="1036638"/>
          <p14:tracePt t="69320" x="3333750" y="1036638"/>
          <p14:tracePt t="69327" x="3351213" y="1036638"/>
          <p14:tracePt t="69337" x="3375025" y="1036638"/>
          <p14:tracePt t="69343" x="3392488" y="1044575"/>
          <p14:tracePt t="69353" x="3400425" y="1044575"/>
          <p14:tracePt t="69359" x="3416300" y="1044575"/>
          <p14:tracePt t="69371" x="3425825" y="1044575"/>
          <p14:tracePt t="69375" x="3433763" y="1044575"/>
          <p14:tracePt t="69381" x="3449638" y="1044575"/>
          <p14:tracePt t="69389" x="3467100" y="1052513"/>
          <p14:tracePt t="69397" x="3482975" y="1052513"/>
          <p14:tracePt t="69405" x="3500438" y="1052513"/>
          <p14:tracePt t="69413" x="3516313" y="1052513"/>
          <p14:tracePt t="69421" x="3541713" y="1062038"/>
          <p14:tracePt t="69429" x="3557588" y="1062038"/>
          <p14:tracePt t="69436" x="3575050" y="1069975"/>
          <p14:tracePt t="69443" x="3582988" y="1069975"/>
          <p14:tracePt t="69453" x="3608388" y="1069975"/>
          <p14:tracePt t="69459" x="3616325" y="1069975"/>
          <p14:tracePt t="69467" x="3632200" y="1069975"/>
          <p14:tracePt t="69475" x="3641725" y="1069975"/>
          <p14:tracePt t="69483" x="3657600" y="1077913"/>
          <p14:tracePt t="69491" x="3673475" y="1077913"/>
          <p14:tracePt t="69497" x="3683000" y="1077913"/>
          <p14:tracePt t="69505" x="3706813" y="1077913"/>
          <p14:tracePt t="69513" x="3716338" y="1077913"/>
          <p14:tracePt t="69521" x="3748088" y="1077913"/>
          <p14:tracePt t="69529" x="3773488" y="1077913"/>
          <p14:tracePt t="69536" x="3806825" y="1085850"/>
          <p14:tracePt t="69545" x="3814763" y="1085850"/>
          <p14:tracePt t="69553" x="3840163" y="1085850"/>
          <p14:tracePt t="69559" x="3865563" y="1085850"/>
          <p14:tracePt t="69567" x="3881438" y="1085850"/>
          <p14:tracePt t="69575" x="3906838" y="1095375"/>
          <p14:tracePt t="69583" x="3922713" y="1095375"/>
          <p14:tracePt t="69591" x="3930650" y="1095375"/>
          <p14:tracePt t="69599" x="3948113" y="1095375"/>
          <p14:tracePt t="69607" x="3963988" y="1095375"/>
          <p14:tracePt t="69621" x="3981450" y="1095375"/>
          <p14:tracePt t="69636" x="3989388" y="1095375"/>
          <p14:tracePt t="69645" x="4014788" y="1095375"/>
          <p14:tracePt t="69653" x="4022725" y="1095375"/>
          <p14:tracePt t="69661" x="4038600" y="1095375"/>
          <p14:tracePt t="69670" x="4056063" y="1095375"/>
          <p14:tracePt t="69675" x="4064000" y="1095375"/>
          <p14:tracePt t="69683" x="4089400" y="1095375"/>
          <p14:tracePt t="69691" x="4097338" y="1095375"/>
          <p14:tracePt t="69707" x="4113213" y="1095375"/>
          <p14:tracePt t="69715" x="4130675" y="1095375"/>
          <p14:tracePt t="69723" x="4138613" y="1095375"/>
          <p14:tracePt t="69731" x="4154488" y="1085850"/>
          <p14:tracePt t="69739" x="4171950" y="1085850"/>
          <p14:tracePt t="69745" x="4187825" y="1085850"/>
          <p14:tracePt t="69755" x="4213225" y="1085850"/>
          <p14:tracePt t="69761" x="4238625" y="1077913"/>
          <p14:tracePt t="69770" x="4254500" y="1077913"/>
          <p14:tracePt t="69777" x="4279900" y="1077913"/>
          <p14:tracePt t="69786" x="4305300" y="1077913"/>
          <p14:tracePt t="69791" x="4321175" y="1077913"/>
          <p14:tracePt t="69799" x="4337050" y="1077913"/>
          <p14:tracePt t="69807" x="4354513" y="1077913"/>
          <p14:tracePt t="69815" x="4362450" y="1077913"/>
          <p14:tracePt t="69823" x="4379913" y="1077913"/>
          <p14:tracePt t="69831" x="4387850" y="1077913"/>
          <p14:tracePt t="69839" x="4411663" y="1077913"/>
          <p14:tracePt t="69847" x="4437063" y="1077913"/>
          <p14:tracePt t="69853" x="4462463" y="1077913"/>
          <p14:tracePt t="69861" x="4495800" y="1077913"/>
          <p14:tracePt t="69870" x="4537075" y="1077913"/>
          <p14:tracePt t="69877" x="4578350" y="1077913"/>
          <p14:tracePt t="69886" x="4635500" y="1077913"/>
          <p14:tracePt t="69893" x="4678363" y="1077913"/>
          <p14:tracePt t="69899" x="4702175" y="1077913"/>
          <p14:tracePt t="69907" x="4735513" y="1077913"/>
          <p14:tracePt t="69915" x="4743450" y="1077913"/>
          <p14:tracePt t="69923" x="4752975" y="1077913"/>
          <p14:tracePt t="72322" x="4743450" y="1095375"/>
          <p14:tracePt t="72329" x="4735513" y="1111250"/>
          <p14:tracePt t="72336" x="4719638" y="1136650"/>
          <p14:tracePt t="72344" x="4711700" y="1144588"/>
          <p14:tracePt t="72352" x="4686300" y="1169988"/>
          <p14:tracePt t="72360" x="4668838" y="1193800"/>
          <p14:tracePt t="72368" x="4652963" y="1219200"/>
          <p14:tracePt t="72374" x="4635500" y="1244600"/>
          <p14:tracePt t="72382" x="4627563" y="1260475"/>
          <p14:tracePt t="72390" x="4611688" y="1285875"/>
          <p14:tracePt t="72398" x="4586288" y="1319213"/>
          <p14:tracePt t="72406" x="4570413" y="1343025"/>
          <p14:tracePt t="72414" x="4552950" y="1376363"/>
          <p14:tracePt t="72422" x="4545013" y="1393825"/>
          <p14:tracePt t="72428" x="4529138" y="1425575"/>
          <p14:tracePt t="72436" x="4519613" y="1458913"/>
          <p14:tracePt t="72444" x="4503738" y="1492250"/>
          <p14:tracePt t="72452" x="4486275" y="1533525"/>
          <p14:tracePt t="72460" x="4462463" y="1608138"/>
          <p14:tracePt t="72467" x="4454525" y="1658938"/>
          <p14:tracePt t="72476" x="4421188" y="1741488"/>
          <p14:tracePt t="72484" x="4395788" y="1841500"/>
          <p14:tracePt t="72490" x="4379913" y="1890713"/>
          <p14:tracePt t="72498" x="4370388" y="1949450"/>
          <p14:tracePt t="72506" x="4337050" y="2032000"/>
          <p14:tracePt t="72514" x="4329113" y="2089150"/>
          <p14:tracePt t="72522" x="4305300" y="2163763"/>
          <p14:tracePt t="72530" x="4295775" y="2222500"/>
          <p14:tracePt t="72538" x="4287838" y="2281238"/>
          <p14:tracePt t="72544" x="4279900" y="2322513"/>
          <p14:tracePt t="72552" x="4279900" y="2355850"/>
          <p14:tracePt t="72560" x="4279900" y="2379663"/>
          <p14:tracePt t="72567" x="4279900" y="2387600"/>
          <p14:tracePt t="72576" x="4279900" y="2413000"/>
          <p14:tracePt t="72584" x="4279900" y="2438400"/>
          <p14:tracePt t="72592" x="4279900" y="2454275"/>
          <p14:tracePt t="72601" x="4279900" y="2487613"/>
          <p14:tracePt t="72606" x="4279900" y="2546350"/>
          <p14:tracePt t="72614" x="4279900" y="2587625"/>
          <p14:tracePt t="72622" x="4279900" y="2670175"/>
          <p14:tracePt t="72630" x="4279900" y="2703513"/>
          <p14:tracePt t="72638" x="4287838" y="2778125"/>
          <p14:tracePt t="72646" x="4305300" y="2844800"/>
          <p14:tracePt t="72654" x="4313238" y="2894013"/>
          <p14:tracePt t="72660" x="4313238" y="2935288"/>
          <p14:tracePt t="72667" x="4321175" y="2976563"/>
          <p14:tracePt t="72676" x="4321175" y="3001963"/>
          <p14:tracePt t="72684" x="4329113" y="3027363"/>
          <p14:tracePt t="72692" x="4329113" y="3043238"/>
          <p14:tracePt t="72701" x="4329113" y="3060700"/>
          <p14:tracePt t="72708" x="4337050" y="3084513"/>
          <p14:tracePt t="72716" x="4337050" y="3092450"/>
          <p14:tracePt t="72724" x="4346575" y="3117850"/>
          <p14:tracePt t="72730" x="4346575" y="3143250"/>
          <p14:tracePt t="72738" x="4346575" y="3176588"/>
          <p14:tracePt t="72746" x="4370388" y="3209925"/>
          <p14:tracePt t="72754" x="4379913" y="3241675"/>
          <p14:tracePt t="72762" x="4379913" y="3259138"/>
          <p14:tracePt t="72770" x="4387850" y="3284538"/>
          <p14:tracePt t="72776" x="4403725" y="3308350"/>
          <p14:tracePt t="72784" x="4411663" y="3325813"/>
          <p14:tracePt t="72792" x="4411663" y="3333750"/>
          <p14:tracePt t="72801" x="4421188" y="3341688"/>
          <p14:tracePt t="72808" x="4429125" y="3359150"/>
          <p14:tracePt t="72816" x="4429125" y="3367088"/>
          <p14:tracePt t="72824" x="4429125" y="3382963"/>
          <p14:tracePt t="72832" x="4437063" y="3408363"/>
          <p14:tracePt t="72840" x="4437063" y="3424238"/>
          <p14:tracePt t="72846" x="4445000" y="3467100"/>
          <p14:tracePt t="72854" x="4454525" y="3490913"/>
          <p14:tracePt t="72862" x="4478338" y="3557588"/>
          <p14:tracePt t="72870" x="4495800" y="3657600"/>
          <p14:tracePt t="72878" x="4529138" y="3732213"/>
          <p14:tracePt t="72886" x="4545013" y="3765550"/>
          <p14:tracePt t="72892" x="4578350" y="3863975"/>
          <p14:tracePt t="72901" x="4594225" y="3897313"/>
          <p14:tracePt t="72908" x="4619625" y="3938588"/>
          <p14:tracePt t="72916" x="4635500" y="3971925"/>
          <p14:tracePt t="72924" x="4660900" y="3997325"/>
          <p14:tracePt t="72932" x="4668838" y="4005263"/>
          <p14:tracePt t="72940" x="4686300" y="4021138"/>
          <p14:tracePt t="72948" x="4694238" y="4021138"/>
          <p14:tracePt t="72956" x="4694238" y="4030663"/>
          <p14:tracePt t="73043" x="4694238" y="4038600"/>
          <p14:tracePt t="73050" x="4694238" y="4054475"/>
          <p14:tracePt t="73058" x="4694238" y="4064000"/>
          <p14:tracePt t="73065" x="4694238" y="4071938"/>
          <p14:tracePt t="73078" x="4694238" y="4079875"/>
          <p14:tracePt t="73655" x="4694238" y="4071938"/>
          <p14:tracePt t="73661" x="4694238" y="4064000"/>
          <p14:tracePt t="73671" x="4694238" y="4046538"/>
          <p14:tracePt t="73706" x="4694238" y="4038600"/>
          <p14:tracePt t="73855" x="4719638" y="4038600"/>
          <p14:tracePt t="73862" x="4743450" y="4030663"/>
          <p14:tracePt t="73871" x="4760913" y="4030663"/>
          <p14:tracePt t="73878" x="4786313" y="4021138"/>
          <p14:tracePt t="73885" x="4802188" y="4021138"/>
          <p14:tracePt t="73890" x="4818063" y="4021138"/>
          <p14:tracePt t="73898" x="4835525" y="4021138"/>
          <p14:tracePt t="73906" x="4843463" y="4021138"/>
          <p14:tracePt t="73915" x="4851400" y="4021138"/>
          <p14:tracePt t="73922" x="4860925" y="4021138"/>
          <p14:tracePt t="73930" x="4868863" y="4021138"/>
          <p14:tracePt t="73938" x="4876800" y="4030663"/>
          <p14:tracePt t="73946" x="4892675" y="4030663"/>
          <p14:tracePt t="73961" x="4902200" y="4030663"/>
          <p14:tracePt t="73968" x="4918075" y="4038600"/>
          <p14:tracePt t="73977" x="4935538" y="4046538"/>
          <p14:tracePt t="73985" x="4943475" y="4046538"/>
          <p14:tracePt t="73993" x="4967288" y="4054475"/>
          <p14:tracePt t="74001" x="4984750" y="4064000"/>
          <p14:tracePt t="74006" x="4992688" y="4064000"/>
          <p14:tracePt t="74015" x="5018088" y="4071938"/>
          <p14:tracePt t="74023" x="5033963" y="4071938"/>
          <p14:tracePt t="74030" x="5051425" y="4071938"/>
          <p14:tracePt t="74038" x="5075238" y="4079875"/>
          <p14:tracePt t="74047" x="5100638" y="4079875"/>
          <p14:tracePt t="74054" x="5118100" y="4079875"/>
          <p14:tracePt t="74063" x="5149850" y="4087813"/>
          <p14:tracePt t="74070" x="5183188" y="4087813"/>
          <p14:tracePt t="74077" x="5216525" y="4087813"/>
          <p14:tracePt t="74085" x="5257800" y="4087813"/>
          <p14:tracePt t="74093" x="5283200" y="4087813"/>
          <p14:tracePt t="74101" x="5316538" y="4087813"/>
          <p14:tracePt t="74108" x="5373688" y="4097338"/>
          <p14:tracePt t="74120" x="5399088" y="4097338"/>
          <p14:tracePt t="74124" x="5416550" y="4097338"/>
          <p14:tracePt t="74131" x="5457825" y="4105275"/>
          <p14:tracePt t="74138" x="5491163" y="4105275"/>
          <p14:tracePt t="74147" x="5507038" y="4105275"/>
          <p14:tracePt t="74154" x="5540375" y="4105275"/>
          <p14:tracePt t="74163" x="5556250" y="4105275"/>
          <p14:tracePt t="74170" x="5589588" y="4105275"/>
          <p14:tracePt t="74178" x="5630863" y="4105275"/>
          <p14:tracePt t="74185" x="5656263" y="4105275"/>
          <p14:tracePt t="74193" x="5689600" y="4105275"/>
          <p14:tracePt t="74201" x="5722938" y="4105275"/>
          <p14:tracePt t="74208" x="5748338" y="4105275"/>
          <p14:tracePt t="74218" x="5780088" y="4105275"/>
          <p14:tracePt t="74224" x="5813425" y="4105275"/>
          <p14:tracePt t="74233" x="5846763" y="4097338"/>
          <p14:tracePt t="74240" x="5872163" y="4097338"/>
          <p14:tracePt t="74248" x="5888038" y="4097338"/>
          <p14:tracePt t="74255" x="5921375" y="4087813"/>
          <p14:tracePt t="74263" x="5954713" y="4087813"/>
          <p14:tracePt t="74270" x="5988050" y="4087813"/>
          <p14:tracePt t="74279" x="6029325" y="4079875"/>
          <p14:tracePt t="74286" x="6054725" y="4079875"/>
          <p14:tracePt t="74294" x="6088063" y="4079875"/>
          <p14:tracePt t="74301" x="6121400" y="4079875"/>
          <p14:tracePt t="74308" x="6145213" y="4071938"/>
          <p14:tracePt t="74318" x="6170613" y="4071938"/>
          <p14:tracePt t="74324" x="6203950" y="4071938"/>
          <p14:tracePt t="74333" x="6229350" y="4071938"/>
          <p14:tracePt t="74340" x="6270625" y="4071938"/>
          <p14:tracePt t="74348" x="6286500" y="4071938"/>
          <p14:tracePt t="74356" x="6337300" y="4064000"/>
          <p14:tracePt t="74363" x="6353175" y="4064000"/>
          <p14:tracePt t="74370" x="6378575" y="4064000"/>
          <p14:tracePt t="74379" x="6411913" y="4054475"/>
          <p14:tracePt t="74395" x="6443663" y="4054475"/>
          <p14:tracePt t="74403" x="6477000" y="4054475"/>
          <p14:tracePt t="74410" x="6502400" y="4054475"/>
          <p14:tracePt t="74418" x="6543675" y="4054475"/>
          <p14:tracePt t="74424" x="6584950" y="4054475"/>
          <p14:tracePt t="74433" x="6643688" y="4054475"/>
          <p14:tracePt t="74440" x="6684963" y="4054475"/>
          <p14:tracePt t="74449" x="6759575" y="4054475"/>
          <p14:tracePt t="74457" x="6842125" y="4054475"/>
          <p14:tracePt t="74465" x="6883400" y="4054475"/>
          <p14:tracePt t="74473" x="6958013" y="4054475"/>
          <p14:tracePt t="74479" x="6999288" y="4054475"/>
          <p14:tracePt t="74487" x="7065963" y="4054475"/>
          <p14:tracePt t="74495" x="7124700" y="4054475"/>
          <p14:tracePt t="74502" x="7158038" y="4054475"/>
          <p14:tracePt t="74511" x="7165975" y="4054475"/>
          <p14:tracePt t="74519" x="7173913" y="4054475"/>
          <p14:tracePt t="74852" x="7165975" y="4054475"/>
          <p14:tracePt t="74860" x="7140575" y="4071938"/>
          <p14:tracePt t="74871" x="7099300" y="4079875"/>
          <p14:tracePt t="74877" x="6999288" y="4113213"/>
          <p14:tracePt t="74882" x="6967538" y="4121150"/>
          <p14:tracePt t="74889" x="6850063" y="4129088"/>
          <p14:tracePt t="74896" x="6767513" y="4146550"/>
          <p14:tracePt t="74904" x="6667500" y="4154488"/>
          <p14:tracePt t="74913" x="6584950" y="4162425"/>
          <p14:tracePt t="74921" x="6486525" y="4162425"/>
          <p14:tracePt t="74928" x="6402388" y="4162425"/>
          <p14:tracePt t="74936" x="6311900" y="4162425"/>
          <p14:tracePt t="74944" x="6229350" y="4162425"/>
          <p14:tracePt t="74951" x="6129338" y="4162425"/>
          <p14:tracePt t="74958" x="6029325" y="4162425"/>
          <p14:tracePt t="74968" x="5905500" y="4146550"/>
          <p14:tracePt t="74974" x="5872163" y="4146550"/>
          <p14:tracePt t="74983" x="5764213" y="4138613"/>
          <p14:tracePt t="74990" x="5705475" y="4129088"/>
          <p14:tracePt t="74998" x="5648325" y="4129088"/>
          <p14:tracePt t="75004" x="5607050" y="4129088"/>
          <p14:tracePt t="75013" x="5556250" y="4129088"/>
          <p14:tracePt t="75020" x="5491163" y="4121150"/>
          <p14:tracePt t="75028" x="5448300" y="4121150"/>
          <p14:tracePt t="75036" x="5407025" y="4121150"/>
          <p14:tracePt t="75044" x="5391150" y="4121150"/>
          <p14:tracePt t="75053" x="5349875" y="4121150"/>
          <p14:tracePt t="75060" x="5299075" y="4121150"/>
          <p14:tracePt t="75068" x="5257800" y="4121150"/>
          <p14:tracePt t="75074" x="5216525" y="4121150"/>
          <p14:tracePt t="75083" x="5183188" y="4121150"/>
          <p14:tracePt t="75090" x="5141913" y="4121150"/>
          <p14:tracePt t="75103" x="5092700" y="4121150"/>
          <p14:tracePt t="75106" x="5041900" y="4121150"/>
          <p14:tracePt t="75114" x="5026025" y="4121150"/>
          <p14:tracePt t="75123" x="4967288" y="4121150"/>
          <p14:tracePt t="75128" x="4935538" y="4129088"/>
          <p14:tracePt t="75137" x="4918075" y="4138613"/>
          <p14:tracePt t="75144" x="4892675" y="4146550"/>
          <p14:tracePt t="75153" x="4868863" y="4154488"/>
          <p14:tracePt t="75160" x="4851400" y="4162425"/>
          <p14:tracePt t="75168" x="4835525" y="4171950"/>
          <p14:tracePt t="75176" x="4827588" y="4171950"/>
          <p14:tracePt t="75183" x="4810125" y="4171950"/>
          <p14:tracePt t="75190" x="4802188" y="4179888"/>
          <p14:tracePt t="75198" x="4794250" y="4187825"/>
          <p14:tracePt t="75206" x="4786313" y="4195763"/>
          <p14:tracePt t="75214" x="4776788" y="4195763"/>
          <p14:tracePt t="75222" x="4768850" y="4203700"/>
          <p14:tracePt t="75230" x="4760913" y="4203700"/>
          <p14:tracePt t="75238" x="4760913" y="4213225"/>
          <p14:tracePt t="75253" x="4752975" y="4221163"/>
          <p14:tracePt t="75260" x="4735513" y="4237038"/>
          <p14:tracePt t="75268" x="4727575" y="4262438"/>
          <p14:tracePt t="75276" x="4702175" y="4287838"/>
          <p14:tracePt t="75285" x="4694238" y="4295775"/>
          <p14:tracePt t="75293" x="4686300" y="4321175"/>
          <p14:tracePt t="75298" x="4678363" y="4344988"/>
          <p14:tracePt t="75306" x="4660900" y="4362450"/>
          <p14:tracePt t="75314" x="4660900" y="4370388"/>
          <p14:tracePt t="75322" x="4652963" y="4378325"/>
          <p14:tracePt t="75330" x="4645025" y="4386263"/>
          <p14:tracePt t="75354" x="4645025" y="4395788"/>
          <p14:tracePt t="75581" x="4678363" y="4395788"/>
          <p14:tracePt t="75588" x="4719638" y="4395788"/>
          <p14:tracePt t="75594" x="4776788" y="4395788"/>
          <p14:tracePt t="75605" x="4835525" y="4395788"/>
          <p14:tracePt t="75609" x="4902200" y="4395788"/>
          <p14:tracePt t="75619" x="4959350" y="4395788"/>
          <p14:tracePt t="75625" x="5041900" y="4395788"/>
          <p14:tracePt t="75634" x="5100638" y="4395788"/>
          <p14:tracePt t="75641" x="5141913" y="4395788"/>
          <p14:tracePt t="75649" x="5167313" y="4395788"/>
          <p14:tracePt t="75655" x="5208588" y="4395788"/>
          <p14:tracePt t="75663" x="5249863" y="4395788"/>
          <p14:tracePt t="75671" x="5267325" y="4395788"/>
          <p14:tracePt t="75679" x="5283200" y="4386263"/>
          <p14:tracePt t="75687" x="5308600" y="4386263"/>
          <p14:tracePt t="75695" x="5332413" y="4378325"/>
          <p14:tracePt t="75709" x="5349875" y="4370388"/>
          <p14:tracePt t="75719" x="5357813" y="4370388"/>
          <p14:tracePt t="75734" x="5373688" y="4370388"/>
          <p14:tracePt t="75749" x="5383213" y="4370388"/>
          <p14:tracePt t="75757" x="5399088" y="4370388"/>
          <p14:tracePt t="75771" x="5416550" y="4370388"/>
          <p14:tracePt t="75779" x="5432425" y="4370388"/>
          <p14:tracePt t="75787" x="5457825" y="4370388"/>
          <p14:tracePt t="75795" x="5481638" y="4370388"/>
          <p14:tracePt t="75802" x="5514975" y="4386263"/>
          <p14:tracePt t="75811" x="5556250" y="4386263"/>
          <p14:tracePt t="75819" x="5589588" y="4386263"/>
          <p14:tracePt t="75825" x="5630863" y="4395788"/>
          <p14:tracePt t="75833" x="5689600" y="4411663"/>
          <p14:tracePt t="75841" x="5722938" y="4411663"/>
          <p14:tracePt t="75849" x="5797550" y="4419600"/>
          <p14:tracePt t="75857" x="5854700" y="4419600"/>
          <p14:tracePt t="75865" x="5897563" y="4419600"/>
          <p14:tracePt t="75873" x="5954713" y="4419600"/>
          <p14:tracePt t="75881" x="5995988" y="4419600"/>
          <p14:tracePt t="75887" x="6037263" y="4419600"/>
          <p14:tracePt t="75895" x="6080125" y="4419600"/>
          <p14:tracePt t="75903" x="6121400" y="4419600"/>
          <p14:tracePt t="75911" x="6162675" y="4419600"/>
          <p14:tracePt t="75919" x="6211888" y="4419600"/>
          <p14:tracePt t="75927" x="6253163" y="4419600"/>
          <p14:tracePt t="75933" x="6294438" y="4419600"/>
          <p14:tracePt t="75941" x="6327775" y="4419600"/>
          <p14:tracePt t="75949" x="6369050" y="4419600"/>
          <p14:tracePt t="75957" x="6435725" y="4419600"/>
          <p14:tracePt t="75965" x="6477000" y="4419600"/>
          <p14:tracePt t="75973" x="6510338" y="4419600"/>
          <p14:tracePt t="75981" x="6551613" y="4419600"/>
          <p14:tracePt t="75989" x="6592888" y="4419600"/>
          <p14:tracePt t="75997" x="6626225" y="4419600"/>
          <p14:tracePt t="76005" x="6667500" y="4419600"/>
          <p14:tracePt t="76011" x="6726238" y="4419600"/>
          <p14:tracePt t="76019" x="6759575" y="4419600"/>
          <p14:tracePt t="76027" x="6800850" y="4419600"/>
          <p14:tracePt t="76036" x="6808788" y="4419600"/>
          <p14:tracePt t="76043" x="6834188" y="4419600"/>
          <p14:tracePt t="76053" x="6859588" y="4419600"/>
          <p14:tracePt t="76057" x="6875463" y="4419600"/>
          <p14:tracePt t="76065" x="6892925" y="4419600"/>
          <p14:tracePt t="76073" x="6908800" y="4419600"/>
          <p14:tracePt t="76081" x="6916738" y="4419600"/>
          <p14:tracePt t="76089" x="6942138" y="4419600"/>
          <p14:tracePt t="76097" x="6950075" y="4419600"/>
          <p14:tracePt t="76104" x="6958013" y="4419600"/>
          <p14:tracePt t="76113" x="6967538" y="4419600"/>
          <p14:tracePt t="76119" x="6975475" y="4419600"/>
          <p14:tracePt t="76127" x="6975475" y="4411663"/>
          <p14:tracePt t="76136" x="6983413" y="4411663"/>
          <p14:tracePt t="76143" x="6991350" y="4411663"/>
          <p14:tracePt t="76269" x="6991350" y="4403725"/>
          <p14:tracePt t="76778" x="6967538" y="4403725"/>
          <p14:tracePt t="76788" x="6950075" y="4403725"/>
          <p14:tracePt t="76794" x="6934200" y="4403725"/>
          <p14:tracePt t="76804" x="6900863" y="4403725"/>
          <p14:tracePt t="76808" x="6875463" y="4403725"/>
          <p14:tracePt t="76814" x="6842125" y="4403725"/>
          <p14:tracePt t="76822" x="6800850" y="4395788"/>
          <p14:tracePt t="76830" x="6743700" y="4395788"/>
          <p14:tracePt t="76838" x="6710363" y="4395788"/>
          <p14:tracePt t="76846" x="6667500" y="4386263"/>
          <p14:tracePt t="76854" x="6635750" y="4386263"/>
          <p14:tracePt t="76862" x="6584950" y="4378325"/>
          <p14:tracePt t="76870" x="6569075" y="4378325"/>
          <p14:tracePt t="76878" x="6518275" y="4378325"/>
          <p14:tracePt t="76884" x="6443663" y="4362450"/>
          <p14:tracePt t="76892" x="6345238" y="4352925"/>
          <p14:tracePt t="76900" x="6261100" y="4344988"/>
          <p14:tracePt t="76908" x="6178550" y="4329113"/>
          <p14:tracePt t="76917" x="6080125" y="4311650"/>
          <p14:tracePt t="76924" x="5995988" y="4303713"/>
          <p14:tracePt t="76930" x="5872163" y="4278313"/>
          <p14:tracePt t="76938" x="5772150" y="4262438"/>
          <p14:tracePt t="76946" x="5673725" y="4246563"/>
          <p14:tracePt t="76954" x="5589588" y="4221163"/>
          <p14:tracePt t="76962" x="5556250" y="4213225"/>
          <p14:tracePt t="76970" x="5465763" y="4195763"/>
          <p14:tracePt t="76978" x="5399088" y="4179888"/>
          <p14:tracePt t="76986" x="5365750" y="4171950"/>
          <p14:tracePt t="76994" x="5332413" y="4154488"/>
          <p14:tracePt t="77000" x="5299075" y="4146550"/>
          <p14:tracePt t="77008" x="5267325" y="4138613"/>
          <p14:tracePt t="77017" x="5241925" y="4138613"/>
          <p14:tracePt t="77024" x="5200650" y="4105275"/>
          <p14:tracePt t="77032" x="5167313" y="4097338"/>
          <p14:tracePt t="77040" x="5108575" y="4079875"/>
          <p14:tracePt t="77046" x="5084763" y="4071938"/>
          <p14:tracePt t="77054" x="5041900" y="4054475"/>
          <p14:tracePt t="77062" x="5010150" y="4038600"/>
          <p14:tracePt t="77070" x="4976813" y="4030663"/>
          <p14:tracePt t="77078" x="4951413" y="4005263"/>
          <p14:tracePt t="77086" x="4918075" y="3979863"/>
          <p14:tracePt t="77094" x="4892675" y="3963988"/>
          <p14:tracePt t="77102" x="4876800" y="3938588"/>
          <p14:tracePt t="77110" x="4868863" y="3930650"/>
          <p14:tracePt t="77117" x="4860925" y="3914775"/>
          <p14:tracePt t="77124" x="4851400" y="3889375"/>
          <p14:tracePt t="77132" x="4843463" y="3871913"/>
          <p14:tracePt t="77140" x="4835525" y="3871913"/>
          <p14:tracePt t="77148" x="4827588" y="3856038"/>
          <p14:tracePt t="77156" x="4827588" y="3848100"/>
          <p14:tracePt t="77164" x="4818063" y="3840163"/>
          <p14:tracePt t="77170" x="4818063" y="3830638"/>
          <p14:tracePt t="77178" x="4810125" y="3822700"/>
          <p14:tracePt t="77203" x="4810125" y="3814763"/>
          <p14:tracePt t="77210" x="4802188" y="3806825"/>
          <p14:tracePt t="77274" x="4802188" y="3797300"/>
          <p14:tracePt t="77304" x="4802188" y="3789363"/>
          <p14:tracePt t="77321" x="4802188" y="3781425"/>
          <p14:tracePt t="77335" x="4802188" y="3773488"/>
          <p14:tracePt t="77342" x="4802188" y="3765550"/>
          <p14:tracePt t="77372" x="4802188" y="3756025"/>
          <p14:tracePt t="77599" x="4818063" y="3756025"/>
          <p14:tracePt t="77606" x="4851400" y="3756025"/>
          <p14:tracePt t="77614" x="4876800" y="3756025"/>
          <p14:tracePt t="77621" x="4918075" y="3756025"/>
          <p14:tracePt t="77628" x="4976813" y="3756025"/>
          <p14:tracePt t="77636" x="5018088" y="3756025"/>
          <p14:tracePt t="77642" x="5075238" y="3756025"/>
          <p14:tracePt t="77650" x="5100638" y="3756025"/>
          <p14:tracePt t="77658" x="5149850" y="3756025"/>
          <p14:tracePt t="77667" x="5216525" y="3756025"/>
          <p14:tracePt t="77674" x="5267325" y="3756025"/>
          <p14:tracePt t="77684" x="5291138" y="3756025"/>
          <p14:tracePt t="77690" x="5324475" y="3756025"/>
          <p14:tracePt t="77698" x="5357813" y="3756025"/>
          <p14:tracePt t="77704" x="5399088" y="3756025"/>
          <p14:tracePt t="77712" x="5432425" y="3756025"/>
          <p14:tracePt t="77720" x="5457825" y="3756025"/>
          <p14:tracePt t="77728" x="5491163" y="3756025"/>
          <p14:tracePt t="77736" x="5548313" y="3756025"/>
          <p14:tracePt t="77744" x="5565775" y="3756025"/>
          <p14:tracePt t="77750" x="5622925" y="3748088"/>
          <p14:tracePt t="77758" x="5664200" y="3748088"/>
          <p14:tracePt t="77767" x="5722938" y="3740150"/>
          <p14:tracePt t="77774" x="5789613" y="3722688"/>
          <p14:tracePt t="77783" x="5846763" y="3714750"/>
          <p14:tracePt t="77790" x="5897563" y="3714750"/>
          <p14:tracePt t="77799" x="5913438" y="3714750"/>
          <p14:tracePt t="77806" x="5980113" y="3706813"/>
          <p14:tracePt t="77814" x="6029325" y="3698875"/>
          <p14:tracePt t="77820" x="6046788" y="3698875"/>
          <p14:tracePt t="77828" x="6088063" y="3690938"/>
          <p14:tracePt t="77836" x="6162675" y="3681413"/>
          <p14:tracePt t="77844" x="6203950" y="3681413"/>
          <p14:tracePt t="77852" x="6237288" y="3673475"/>
          <p14:tracePt t="77860" x="6270625" y="3665538"/>
          <p14:tracePt t="77867" x="6311900" y="3657600"/>
          <p14:tracePt t="77874" x="6353175" y="3657600"/>
          <p14:tracePt t="77883" x="6411913" y="3648075"/>
          <p14:tracePt t="77890" x="6461125" y="3648075"/>
          <p14:tracePt t="77898" x="6469063" y="3648075"/>
          <p14:tracePt t="77906" x="6502400" y="3640138"/>
          <p14:tracePt t="77914" x="6561138" y="3640138"/>
          <p14:tracePt t="77922" x="6592888" y="3632200"/>
          <p14:tracePt t="77930" x="6618288" y="3624263"/>
          <p14:tracePt t="77936" x="6651625" y="3624263"/>
          <p14:tracePt t="77944" x="6677025" y="3616325"/>
          <p14:tracePt t="77952" x="6684963" y="3616325"/>
          <p14:tracePt t="77960" x="6692900" y="3616325"/>
          <p14:tracePt t="77968" x="6700838" y="3616325"/>
          <p14:tracePt t="77984" x="6710363" y="3616325"/>
          <p14:tracePt t="78000" x="6710363" y="3606800"/>
          <p14:tracePt t="78186" x="6700838" y="3606800"/>
          <p14:tracePt t="78218" x="6692900" y="3606800"/>
          <p14:tracePt t="78231" x="6692900" y="3616325"/>
          <p14:tracePt t="78238" x="6692900" y="3624263"/>
          <p14:tracePt t="78246" x="6684963" y="3632200"/>
          <p14:tracePt t="78254" x="6677025" y="3632200"/>
          <p14:tracePt t="78262" x="6677025" y="3640138"/>
          <p14:tracePt t="78270" x="6677025" y="3648075"/>
          <p14:tracePt t="78278" x="6667500" y="3657600"/>
          <p14:tracePt t="78292" x="6659563" y="3657600"/>
          <p14:tracePt t="78317" x="6659563" y="3665538"/>
          <p14:tracePt t="78324" x="6651625" y="3665538"/>
          <p14:tracePt t="78354" x="6651625" y="3673475"/>
          <p14:tracePt t="78456" x="6643688" y="3673475"/>
          <p14:tracePt t="78480" x="6643688" y="3681413"/>
          <p14:tracePt t="80404" x="6643688" y="3673475"/>
          <p14:tracePt t="80412" x="6643688" y="3640138"/>
          <p14:tracePt t="80420" x="6643688" y="3606800"/>
          <p14:tracePt t="80428" x="6635750" y="3582988"/>
          <p14:tracePt t="80436" x="6635750" y="3573463"/>
          <p14:tracePt t="80444" x="6626225" y="3549650"/>
          <p14:tracePt t="80452" x="6626225" y="3516313"/>
          <p14:tracePt t="80460" x="6618288" y="3498850"/>
          <p14:tracePt t="80466" x="6610350" y="3475038"/>
          <p14:tracePt t="80474" x="6602413" y="3457575"/>
          <p14:tracePt t="80482" x="6602413" y="3433763"/>
          <p14:tracePt t="80490" x="6592888" y="3416300"/>
          <p14:tracePt t="80498" x="6584950" y="3390900"/>
          <p14:tracePt t="80506" x="6577013" y="3382963"/>
          <p14:tracePt t="80514" x="6569075" y="3375025"/>
          <p14:tracePt t="80520" x="6569075" y="3367088"/>
          <p14:tracePt t="80528" x="6561138" y="3349625"/>
          <p14:tracePt t="80536" x="6551613" y="3333750"/>
          <p14:tracePt t="80544" x="6543675" y="3316288"/>
          <p14:tracePt t="80552" x="6527800" y="3292475"/>
          <p14:tracePt t="80560" x="6502400" y="3267075"/>
          <p14:tracePt t="80568" x="6494463" y="3251200"/>
          <p14:tracePt t="80576" x="6469063" y="3209925"/>
          <p14:tracePt t="80582" x="6443663" y="3192463"/>
          <p14:tracePt t="80590" x="6427788" y="3167063"/>
          <p14:tracePt t="80598" x="6419850" y="3143250"/>
          <p14:tracePt t="80606" x="6402388" y="3125788"/>
          <p14:tracePt t="80614" x="6386513" y="3109913"/>
          <p14:tracePt t="80622" x="6378575" y="3101975"/>
          <p14:tracePt t="80630" x="6369050" y="3092450"/>
          <p14:tracePt t="80636" x="6369050" y="3076575"/>
          <p14:tracePt t="80644" x="6353175" y="3076575"/>
          <p14:tracePt t="80652" x="6345238" y="3060700"/>
          <p14:tracePt t="80660" x="6337300" y="3051175"/>
          <p14:tracePt t="80668" x="6337300" y="3043238"/>
          <p14:tracePt t="80676" x="6327775" y="3043238"/>
          <p14:tracePt t="80684" x="6327775" y="3035300"/>
          <p14:tracePt t="80692" x="6319838" y="3027363"/>
          <p14:tracePt t="80714" x="6311900" y="3017838"/>
          <p14:tracePt t="80722" x="6303963" y="3009900"/>
          <p14:tracePt t="80730" x="6294438" y="3001963"/>
          <p14:tracePt t="80752" x="6294438" y="2994025"/>
          <p14:tracePt t="80760" x="6286500" y="2986088"/>
          <p14:tracePt t="80768" x="6278563" y="2986088"/>
          <p14:tracePt t="80776" x="6278563" y="2968625"/>
          <p14:tracePt t="80784" x="6270625" y="2960688"/>
          <p14:tracePt t="80792" x="6261100" y="2960688"/>
          <p14:tracePt t="80800" x="6253163" y="2943225"/>
          <p14:tracePt t="80814" x="6245225" y="2935288"/>
          <p14:tracePt t="80822" x="6237288" y="2927350"/>
          <p14:tracePt t="80830" x="6229350" y="2919413"/>
          <p14:tracePt t="80838" x="6229350" y="2911475"/>
          <p14:tracePt t="80846" x="6219825" y="2911475"/>
          <p14:tracePt t="80854" x="6211888" y="2901950"/>
          <p14:tracePt t="80862" x="6203950" y="2894013"/>
          <p14:tracePt t="80868" x="6196013" y="2886075"/>
          <p14:tracePt t="80876" x="6186488" y="2878138"/>
          <p14:tracePt t="80884" x="6178550" y="2868613"/>
          <p14:tracePt t="80892" x="6170613" y="2860675"/>
          <p14:tracePt t="80900" x="6162675" y="2860675"/>
          <p14:tracePt t="80916" x="6154738" y="2860675"/>
          <p14:tracePt t="80930" x="6145213" y="2860675"/>
          <p14:tracePt t="80938" x="6137275" y="2852738"/>
          <p14:tracePt t="80946" x="6137275" y="2844800"/>
          <p14:tracePt t="80962" x="6129338" y="2844800"/>
          <p14:tracePt t="80970" x="6121400" y="2836863"/>
          <p14:tracePt t="80986" x="6111875" y="2836863"/>
          <p14:tracePt t="80992" x="6103938" y="2827338"/>
          <p14:tracePt t="81000" x="6096000" y="2827338"/>
          <p14:tracePt t="81008" x="6088063" y="2819400"/>
          <p14:tracePt t="81024" x="6080125" y="2811463"/>
          <p14:tracePt t="81038" x="6070600" y="2811463"/>
          <p14:tracePt t="81062" x="6062663" y="2811463"/>
          <p14:tracePt t="81140" x="6054725" y="2811463"/>
          <p14:tracePt t="81149" x="6046788" y="2811463"/>
          <p14:tracePt t="81157" x="6037263" y="2811463"/>
          <p14:tracePt t="81165" x="6021388" y="2811463"/>
          <p14:tracePt t="81171" x="6005513" y="2811463"/>
          <p14:tracePt t="81179" x="5988050" y="2811463"/>
          <p14:tracePt t="81194" x="5972175" y="2811463"/>
          <p14:tracePt t="81202" x="5962650" y="2811463"/>
          <p14:tracePt t="81217" x="5954713" y="2811463"/>
          <p14:tracePt t="81278" x="5946775" y="2811463"/>
          <p14:tracePt t="82550" x="5946775" y="2803525"/>
          <p14:tracePt t="82558" x="5921375" y="2786063"/>
          <p14:tracePt t="82566" x="5897563" y="2770188"/>
          <p14:tracePt t="82573" x="5864225" y="2744788"/>
          <p14:tracePt t="82580" x="5838825" y="2736850"/>
          <p14:tracePt t="82586" x="5822950" y="2719388"/>
          <p14:tracePt t="82594" x="5813425" y="2711450"/>
          <p14:tracePt t="82602" x="5797550" y="2703513"/>
          <p14:tracePt t="82610" x="5780088" y="2695575"/>
          <p14:tracePt t="82648" x="5772150" y="2695575"/>
          <p14:tracePt t="82664" x="5764213" y="2695575"/>
          <p14:tracePt t="82672" x="5764213" y="2686050"/>
          <p14:tracePt t="82680" x="5756275" y="2678113"/>
          <p14:tracePt t="82686" x="5748338" y="2670175"/>
          <p14:tracePt t="82694" x="5738813" y="2670175"/>
          <p14:tracePt t="82702" x="5730875" y="2662238"/>
          <p14:tracePt t="82710" x="5715000" y="2654300"/>
          <p14:tracePt t="82718" x="5705475" y="2644775"/>
          <p14:tracePt t="82726" x="5689600" y="2636838"/>
          <p14:tracePt t="82734" x="5681663" y="2636838"/>
          <p14:tracePt t="82742" x="5673725" y="2628900"/>
          <p14:tracePt t="82749" x="5673725" y="2620963"/>
          <p14:tracePt t="82756" x="5656263" y="2620963"/>
          <p14:tracePt t="82764" x="5648325" y="2620963"/>
          <p14:tracePt t="82772" x="5648325" y="2611438"/>
          <p14:tracePt t="82780" x="5640388" y="2603500"/>
          <p14:tracePt t="82788" x="5630863" y="2595563"/>
          <p14:tracePt t="82810" x="5622925" y="2587625"/>
          <p14:tracePt t="82818" x="5607050" y="2579688"/>
          <p14:tracePt t="82826" x="5607050" y="2570163"/>
          <p14:tracePt t="82834" x="5589588" y="2562225"/>
          <p14:tracePt t="82842" x="5573713" y="2554288"/>
          <p14:tracePt t="82850" x="5556250" y="2546350"/>
          <p14:tracePt t="82858" x="5548313" y="2528888"/>
          <p14:tracePt t="82864" x="5540375" y="2528888"/>
          <p14:tracePt t="82872" x="5532438" y="2520950"/>
          <p14:tracePt t="82880" x="5524500" y="2513013"/>
          <p14:tracePt t="82888" x="5514975" y="2495550"/>
          <p14:tracePt t="82896" x="5507038" y="2495550"/>
          <p14:tracePt t="82912" x="5499100" y="2487613"/>
          <p14:tracePt t="82928" x="5499100" y="2479675"/>
          <p14:tracePt t="82942" x="5499100" y="2471738"/>
          <p14:tracePt t="82984" x="5499100" y="2462213"/>
          <p14:tracePt t="82990" x="5499100" y="2454275"/>
          <p14:tracePt t="82997" x="5499100" y="2446338"/>
          <p14:tracePt t="83005" x="5499100" y="2430463"/>
          <p14:tracePt t="83013" x="5499100" y="2420938"/>
          <p14:tracePt t="83021" x="5499100" y="2413000"/>
          <p14:tracePt t="83030" x="5499100" y="2405063"/>
          <p14:tracePt t="83036" x="5499100" y="2397125"/>
          <p14:tracePt t="83042" x="5499100" y="2387600"/>
          <p14:tracePt t="83051" x="5499100" y="2379663"/>
          <p14:tracePt t="83137" x="5499100" y="2371725"/>
          <p14:tracePt t="83145" x="5507038" y="2371725"/>
          <p14:tracePt t="83166" x="5507038" y="2363788"/>
          <p14:tracePt t="83214" x="5507038" y="2355850"/>
          <p14:tracePt t="83229" x="5507038" y="2346325"/>
          <p14:tracePt t="83245" x="5507038" y="2338388"/>
          <p14:tracePt t="83261" x="5514975" y="2338388"/>
          <p14:tracePt t="83269" x="5514975" y="2330450"/>
          <p14:tracePt t="83283" x="5514975" y="2322513"/>
          <p14:tracePt t="83291" x="5524500" y="2322513"/>
          <p14:tracePt t="83323" x="5532438" y="2312988"/>
          <p14:tracePt t="83345" x="5532438" y="2305050"/>
          <p14:tracePt t="83361" x="5540375" y="2297113"/>
          <p14:tracePt t="83377" x="5548313" y="2297113"/>
          <p14:tracePt t="83391" x="5548313" y="2289175"/>
          <p14:tracePt t="83399" x="5556250" y="2289175"/>
          <p14:tracePt t="83407" x="5556250" y="2281238"/>
          <p14:tracePt t="83415" x="5565775" y="2281238"/>
          <p14:tracePt t="83423" x="5573713" y="2281238"/>
          <p14:tracePt t="83447" x="5573713" y="2271713"/>
          <p14:tracePt t="83455" x="5581650" y="2271713"/>
          <p14:tracePt t="83501" x="5589588" y="2271713"/>
          <p14:tracePt t="83539" x="5589588" y="2263775"/>
          <p14:tracePt t="83913" x="5589588" y="2255838"/>
          <p14:tracePt t="85220" x="5589588" y="2271713"/>
          <p14:tracePt t="85226" x="5589588" y="2281238"/>
          <p14:tracePt t="85237" x="5589588" y="2289175"/>
          <p14:tracePt t="85241" x="5589588" y="2297113"/>
          <p14:tracePt t="85256" x="5589588" y="2312988"/>
          <p14:tracePt t="85264" x="5589588" y="2322513"/>
          <p14:tracePt t="85294" x="5589588" y="2330450"/>
          <p14:tracePt t="85310" x="5589588" y="2338388"/>
          <p14:tracePt t="85324" x="5589588" y="2346325"/>
          <p14:tracePt t="85348" x="5589588" y="2355850"/>
          <p14:tracePt t="85364" x="5589588" y="2363788"/>
          <p14:tracePt t="85387" x="5589588" y="2371725"/>
          <p14:tracePt t="85403" x="5589588" y="2379663"/>
          <p14:tracePt t="85418" x="5589588" y="2387600"/>
          <p14:tracePt t="85435" x="5589588" y="2397125"/>
          <p14:tracePt t="85443" x="5589588" y="2405063"/>
          <p14:tracePt t="85456" x="5589588" y="2413000"/>
          <p14:tracePt t="85465" x="5589588" y="2420938"/>
          <p14:tracePt t="85489" x="5589588" y="2430463"/>
          <p14:tracePt t="85497" x="5589588" y="2438400"/>
          <p14:tracePt t="85505" x="5589588" y="2446338"/>
          <p14:tracePt t="85518" x="5589588" y="2454275"/>
          <p14:tracePt t="85535" x="5589588" y="2462213"/>
          <p14:tracePt t="85567" x="5589588" y="2471738"/>
          <p14:tracePt t="85589" x="5589588" y="2479675"/>
          <p14:tracePt t="85645" x="5589588" y="2487613"/>
          <p14:tracePt t="88112" x="5573713" y="2487613"/>
          <p14:tracePt t="88120" x="5556250" y="2487613"/>
          <p14:tracePt t="88127" x="5499100" y="2487613"/>
          <p14:tracePt t="88134" x="5432425" y="2487613"/>
          <p14:tracePt t="88149" x="5373688" y="2487613"/>
          <p14:tracePt t="88150" x="5249863" y="2487613"/>
          <p14:tracePt t="88156" x="5141913" y="2487613"/>
          <p14:tracePt t="88164" x="5084763" y="2495550"/>
          <p14:tracePt t="88172" x="4984750" y="2495550"/>
          <p14:tracePt t="88180" x="4892675" y="2495550"/>
          <p14:tracePt t="88188" x="4802188" y="2505075"/>
          <p14:tracePt t="88196" x="4735513" y="2505075"/>
          <p14:tracePt t="88204" x="4694238" y="2505075"/>
          <p14:tracePt t="88212" x="4668838" y="2505075"/>
          <p14:tracePt t="88220" x="4645025" y="2505075"/>
          <p14:tracePt t="88226" x="4627563" y="2513013"/>
          <p14:tracePt t="88234" x="4611688" y="2513013"/>
          <p14:tracePt t="88242" x="4603750" y="2520950"/>
          <p14:tracePt t="88250" x="4594225" y="2520950"/>
          <p14:tracePt t="88258" x="4570413" y="2528888"/>
          <p14:tracePt t="88266" x="4537075" y="2546350"/>
          <p14:tracePt t="88272" x="4486275" y="2562225"/>
          <p14:tracePt t="88280" x="4421188" y="2587625"/>
          <p14:tracePt t="88288" x="4321175" y="2603500"/>
          <p14:tracePt t="88296" x="4229100" y="2636838"/>
          <p14:tracePt t="88304" x="4130675" y="2662238"/>
          <p14:tracePt t="88312" x="3989388" y="2711450"/>
          <p14:tracePt t="88320" x="3889375" y="2728913"/>
          <p14:tracePt t="88328" x="3690938" y="2770188"/>
          <p14:tracePt t="88336" x="3608388" y="2794000"/>
          <p14:tracePt t="88342" x="3508375" y="2803525"/>
          <p14:tracePt t="88350" x="3325813" y="2844800"/>
          <p14:tracePt t="88358" x="3225800" y="2852738"/>
          <p14:tracePt t="88366" x="3143250" y="2860675"/>
          <p14:tracePt t="88374" x="3086100" y="2868613"/>
          <p14:tracePt t="88382" x="3001963" y="2894013"/>
          <p14:tracePt t="88388" x="2952750" y="2901950"/>
          <p14:tracePt t="88396" x="2852738" y="2927350"/>
          <p14:tracePt t="88404" x="2795588" y="2943225"/>
          <p14:tracePt t="88412" x="2762250" y="2952750"/>
          <p14:tracePt t="88420" x="2695575" y="2976563"/>
          <p14:tracePt t="88428" x="2603500" y="2994025"/>
          <p14:tracePt t="88436" x="2520950" y="3017838"/>
          <p14:tracePt t="88444" x="2446338" y="3035300"/>
          <p14:tracePt t="88452" x="2389188" y="3051175"/>
          <p14:tracePt t="88458" x="2314575" y="3068638"/>
          <p14:tracePt t="88466" x="2214563" y="3092450"/>
          <p14:tracePt t="88474" x="2114550" y="3109913"/>
          <p14:tracePt t="88482" x="2057400" y="3135313"/>
          <p14:tracePt t="88490" x="1949450" y="3151188"/>
          <p14:tracePt t="88498" x="1890713" y="3167063"/>
          <p14:tracePt t="88504" x="1857375" y="3176588"/>
          <p14:tracePt t="88512" x="1766888" y="3192463"/>
          <p14:tracePt t="88520" x="1708150" y="3200400"/>
          <p14:tracePt t="88528" x="1666875" y="3225800"/>
          <p14:tracePt t="88536" x="1633538" y="3233738"/>
          <p14:tracePt t="88544" x="1543050" y="3251200"/>
          <p14:tracePt t="88552" x="1517650" y="3259138"/>
          <p14:tracePt t="88560" x="1450975" y="3284538"/>
          <p14:tracePt t="88568" x="1393825" y="3300413"/>
          <p14:tracePt t="88574" x="1335088" y="3308350"/>
          <p14:tracePt t="88582" x="1277938" y="3333750"/>
          <p14:tracePt t="88590" x="1203325" y="3349625"/>
          <p14:tracePt t="88598" x="1160463" y="3359150"/>
          <p14:tracePt t="88606" x="1085850" y="3382963"/>
          <p14:tracePt t="88614" x="987425" y="3400425"/>
          <p14:tracePt t="88622" x="928688" y="3408363"/>
          <p14:tracePt t="88628" x="895350" y="3416300"/>
          <p14:tracePt t="88636" x="838200" y="3433763"/>
          <p14:tracePt t="88644" x="779463" y="3441700"/>
          <p14:tracePt t="88652" x="746125" y="3449638"/>
          <p14:tracePt t="88660" x="730250" y="3449638"/>
          <p14:tracePt t="88668" x="704850" y="3457575"/>
          <p14:tracePt t="88676" x="688975" y="3457575"/>
          <p14:tracePt t="88698" x="679450" y="3457575"/>
          <p14:tracePt t="88940" x="688975" y="3457575"/>
          <p14:tracePt t="88949" x="696913" y="3441700"/>
          <p14:tracePt t="88957" x="712788" y="3433763"/>
          <p14:tracePt t="88963" x="722313" y="3433763"/>
          <p14:tracePt t="88970" x="730250" y="3424238"/>
          <p14:tracePt t="88976" x="746125" y="3416300"/>
          <p14:tracePt t="88992" x="754063" y="3408363"/>
          <p14:tracePt t="89000" x="763588" y="3408363"/>
          <p14:tracePt t="89008" x="771525" y="3408363"/>
          <p14:tracePt t="89024" x="779463" y="3400425"/>
          <p14:tracePt t="89033" x="796925" y="3390900"/>
          <p14:tracePt t="89046" x="804863" y="3382963"/>
          <p14:tracePt t="89054" x="812800" y="3382963"/>
          <p14:tracePt t="89062" x="820738" y="3382963"/>
          <p14:tracePt t="89086" x="828675" y="3382963"/>
          <p14:tracePt t="89100" x="838200" y="3382963"/>
          <p14:tracePt t="89116" x="846138" y="3382963"/>
          <p14:tracePt t="89124" x="854075" y="3382963"/>
          <p14:tracePt t="89132" x="862013" y="3382963"/>
          <p14:tracePt t="89149" x="879475" y="3382963"/>
          <p14:tracePt t="89162" x="887413" y="3382963"/>
          <p14:tracePt t="89170" x="903288" y="3382963"/>
          <p14:tracePt t="89186" x="920750" y="3375025"/>
          <p14:tracePt t="89194" x="936625" y="3375025"/>
          <p14:tracePt t="89210" x="954088" y="3375025"/>
          <p14:tracePt t="89216" x="962025" y="3375025"/>
          <p14:tracePt t="89224" x="987425" y="3375025"/>
          <p14:tracePt t="89232" x="1003300" y="3375025"/>
          <p14:tracePt t="89240" x="1020763" y="3375025"/>
          <p14:tracePt t="89248" x="1054100" y="3375025"/>
          <p14:tracePt t="89256" x="1062038" y="3375025"/>
          <p14:tracePt t="89262" x="1085850" y="3375025"/>
          <p14:tracePt t="89270" x="1111250" y="3375025"/>
          <p14:tracePt t="89278" x="1144588" y="3375025"/>
          <p14:tracePt t="89286" x="1160463" y="3375025"/>
          <p14:tracePt t="89294" x="1193800" y="3375025"/>
          <p14:tracePt t="89302" x="1227138" y="3375025"/>
          <p14:tracePt t="89310" x="1252538" y="3375025"/>
          <p14:tracePt t="89318" x="1293813" y="3375025"/>
          <p14:tracePt t="89326" x="1327150" y="3375025"/>
          <p14:tracePt t="89332" x="1360488" y="3375025"/>
          <p14:tracePt t="89340" x="1384300" y="3375025"/>
          <p14:tracePt t="89349" x="1409700" y="3375025"/>
          <p14:tracePt t="89356" x="1450975" y="3375025"/>
          <p14:tracePt t="89364" x="1492250" y="3375025"/>
          <p14:tracePt t="89372" x="1525588" y="3375025"/>
          <p14:tracePt t="89378" x="1558925" y="3375025"/>
          <p14:tracePt t="89386" x="1592263" y="3375025"/>
          <p14:tracePt t="89394" x="1617663" y="3375025"/>
          <p14:tracePt t="89402" x="1651000" y="3375025"/>
          <p14:tracePt t="89410" x="1692275" y="3375025"/>
          <p14:tracePt t="89418" x="1725613" y="3375025"/>
          <p14:tracePt t="89426" x="1766888" y="3375025"/>
          <p14:tracePt t="89434" x="1782763" y="3375025"/>
          <p14:tracePt t="89442" x="1808163" y="3375025"/>
          <p14:tracePt t="89449" x="1833563" y="3375025"/>
          <p14:tracePt t="89456" x="1866900" y="3375025"/>
          <p14:tracePt t="89464" x="1890713" y="3375025"/>
          <p14:tracePt t="89472" x="1924050" y="3375025"/>
          <p14:tracePt t="89480" x="1949450" y="3375025"/>
          <p14:tracePt t="89488" x="1957388" y="3375025"/>
          <p14:tracePt t="89494" x="1982788" y="3375025"/>
          <p14:tracePt t="89502" x="1998663" y="3375025"/>
          <p14:tracePt t="89510" x="2016125" y="3375025"/>
          <p14:tracePt t="89518" x="2032000" y="3375025"/>
          <p14:tracePt t="89526" x="2057400" y="3375025"/>
          <p14:tracePt t="89534" x="2073275" y="3367088"/>
          <p14:tracePt t="89542" x="2090738" y="3367088"/>
          <p14:tracePt t="89550" x="2114550" y="3367088"/>
          <p14:tracePt t="89558" x="2122488" y="3359150"/>
          <p14:tracePt t="89564" x="2147888" y="3349625"/>
          <p14:tracePt t="89572" x="2173288" y="3349625"/>
          <p14:tracePt t="89580" x="2189163" y="3349625"/>
          <p14:tracePt t="89588" x="2222500" y="3349625"/>
          <p14:tracePt t="89596" x="2255838" y="3349625"/>
          <p14:tracePt t="89604" x="2289175" y="3349625"/>
          <p14:tracePt t="89612" x="2314575" y="3349625"/>
          <p14:tracePt t="89620" x="2347913" y="3349625"/>
          <p14:tracePt t="89626" x="2389188" y="3349625"/>
          <p14:tracePt t="89634" x="2430463" y="3349625"/>
          <p14:tracePt t="89642" x="2463800" y="3349625"/>
          <p14:tracePt t="89650" x="2497138" y="3349625"/>
          <p14:tracePt t="89658" x="2538413" y="3349625"/>
          <p14:tracePt t="89674" x="2571750" y="3349625"/>
          <p14:tracePt t="89680" x="2587625" y="3349625"/>
          <p14:tracePt t="89688" x="2613025" y="3349625"/>
          <p14:tracePt t="89696" x="2620963" y="3349625"/>
          <p14:tracePt t="89704" x="2636838" y="3349625"/>
          <p14:tracePt t="89712" x="2654300" y="3349625"/>
          <p14:tracePt t="89720" x="2662238" y="3349625"/>
          <p14:tracePt t="89728" x="2687638" y="3349625"/>
          <p14:tracePt t="89736" x="2711450" y="3349625"/>
          <p14:tracePt t="89742" x="2744788" y="3349625"/>
          <p14:tracePt t="89750" x="2770188" y="3349625"/>
          <p14:tracePt t="89758" x="2803525" y="3341688"/>
          <p14:tracePt t="89766" x="2836863" y="3333750"/>
          <p14:tracePt t="89774" x="2870200" y="3325813"/>
          <p14:tracePt t="89782" x="2903538" y="3316288"/>
          <p14:tracePt t="89788" x="2935288" y="3316288"/>
          <p14:tracePt t="89796" x="2960688" y="3308350"/>
          <p14:tracePt t="89804" x="2986088" y="3308350"/>
          <p14:tracePt t="89812" x="3001963" y="3308350"/>
          <p14:tracePt t="89820" x="3009900" y="3308350"/>
          <p14:tracePt t="89828" x="3027363" y="3308350"/>
          <p14:tracePt t="89836" x="3043238" y="3308350"/>
          <p14:tracePt t="89844" x="3052763" y="3308350"/>
          <p14:tracePt t="89852" x="3068638" y="3308350"/>
          <p14:tracePt t="89858" x="3076575" y="3308350"/>
          <p14:tracePt t="89866" x="3086100" y="3308350"/>
          <p14:tracePt t="89874" x="3101975" y="3308350"/>
          <p14:tracePt t="89882" x="3117850" y="3308350"/>
          <p14:tracePt t="89890" x="3127375" y="3308350"/>
          <p14:tracePt t="89899" x="3143250" y="3308350"/>
          <p14:tracePt t="89904" x="3160713" y="3308350"/>
          <p14:tracePt t="89912" x="3176588" y="3308350"/>
          <p14:tracePt t="89920" x="3184525" y="3308350"/>
          <p14:tracePt t="89928" x="3201988" y="3308350"/>
          <p14:tracePt t="89944" x="3209925" y="3308350"/>
          <p14:tracePt t="89952" x="3217863" y="3308350"/>
          <p14:tracePt t="89960" x="3225800" y="3300413"/>
          <p14:tracePt t="89974" x="3235325" y="3292475"/>
          <p14:tracePt t="89982" x="3243263" y="3292475"/>
          <p14:tracePt t="89990" x="3251200" y="3292475"/>
          <p14:tracePt t="89999" x="3259138" y="3292475"/>
          <p14:tracePt t="90006" x="3267075" y="3292475"/>
          <p14:tracePt t="90014" x="3276600" y="3284538"/>
          <p14:tracePt t="90020" x="3284538" y="3284538"/>
          <p14:tracePt t="90028" x="3292475" y="3284538"/>
          <p14:tracePt t="90036" x="3309938" y="3284538"/>
          <p14:tracePt t="90044" x="3325813" y="3284538"/>
          <p14:tracePt t="90060" x="3341688" y="3284538"/>
          <p14:tracePt t="90068" x="3351213" y="3284538"/>
          <p14:tracePt t="90076" x="3367088" y="3284538"/>
          <p14:tracePt t="90084" x="3384550" y="3284538"/>
          <p14:tracePt t="90099" x="3400425" y="3284538"/>
          <p14:tracePt t="90107" x="3408363" y="3284538"/>
          <p14:tracePt t="90117" x="3416300" y="3284538"/>
          <p14:tracePt t="90122" x="3433763" y="3284538"/>
          <p14:tracePt t="90130" x="3441700" y="3284538"/>
          <p14:tracePt t="90138" x="3449638" y="3284538"/>
          <p14:tracePt t="90146" x="3459163" y="3284538"/>
          <p14:tracePt t="90152" x="3467100" y="3292475"/>
          <p14:tracePt t="90160" x="3475038" y="3292475"/>
          <p14:tracePt t="90168" x="3482975" y="3292475"/>
          <p14:tracePt t="90176" x="3492500" y="3300413"/>
          <p14:tracePt t="90184" x="3500438" y="3300413"/>
          <p14:tracePt t="90192" x="3508375" y="3300413"/>
          <p14:tracePt t="90214" x="3516313" y="3300413"/>
          <p14:tracePt t="90222" x="3524250" y="3308350"/>
          <p14:tracePt t="90238" x="3533775" y="3308350"/>
          <p14:tracePt t="90246" x="3533775" y="3316288"/>
          <p14:tracePt t="90260" x="3541713" y="3316288"/>
          <p14:tracePt t="90293" x="3549650" y="3316288"/>
          <p14:tracePt t="96344" x="3582988" y="3284538"/>
          <p14:tracePt t="96350" x="3608388" y="3241675"/>
          <p14:tracePt t="96358" x="3632200" y="3233738"/>
          <p14:tracePt t="96366" x="3649663" y="3209925"/>
          <p14:tracePt t="96374" x="3683000" y="3200400"/>
          <p14:tracePt t="96382" x="3706813" y="3192463"/>
          <p14:tracePt t="96388" x="3740150" y="3184525"/>
          <p14:tracePt t="96396" x="3773488" y="3167063"/>
          <p14:tracePt t="96404" x="3798888" y="3159125"/>
          <p14:tracePt t="96412" x="3832225" y="3143250"/>
          <p14:tracePt t="96420" x="3865563" y="3135313"/>
          <p14:tracePt t="96428" x="3898900" y="3117850"/>
          <p14:tracePt t="96436" x="3922713" y="3109913"/>
          <p14:tracePt t="96442" x="3948113" y="3092450"/>
          <p14:tracePt t="96450" x="4014788" y="3076575"/>
          <p14:tracePt t="96458" x="4071938" y="3051175"/>
          <p14:tracePt t="96466" x="4130675" y="3035300"/>
          <p14:tracePt t="96474" x="4179888" y="3009900"/>
          <p14:tracePt t="96482" x="4221163" y="2994025"/>
          <p14:tracePt t="96490" x="4279900" y="2986088"/>
          <p14:tracePt t="96498" x="4329113" y="2968625"/>
          <p14:tracePt t="96506" x="4379913" y="2952750"/>
          <p14:tracePt t="96512" x="4387850" y="2943225"/>
          <p14:tracePt t="96520" x="4437063" y="2935288"/>
          <p14:tracePt t="96528" x="4470400" y="2919413"/>
          <p14:tracePt t="96536" x="4478338" y="2911475"/>
          <p14:tracePt t="96544" x="4503738" y="2901950"/>
          <p14:tracePt t="96552" x="4511675" y="2901950"/>
          <p14:tracePt t="96558" x="4519613" y="2894013"/>
          <p14:tracePt t="96566" x="4529138" y="2886075"/>
          <p14:tracePt t="96574" x="4545013" y="2886075"/>
          <p14:tracePt t="96582" x="4552950" y="2878138"/>
          <p14:tracePt t="96590" x="4578350" y="2868613"/>
          <p14:tracePt t="96598" x="4611688" y="2844800"/>
          <p14:tracePt t="96606" x="4652963" y="2811463"/>
          <p14:tracePt t="96614" x="4686300" y="2786063"/>
          <p14:tracePt t="96622" x="4743450" y="2752725"/>
          <p14:tracePt t="96628" x="4768850" y="2736850"/>
          <p14:tracePt t="96636" x="4818063" y="2719388"/>
          <p14:tracePt t="96644" x="4835525" y="2703513"/>
          <p14:tracePt t="96652" x="4868863" y="2703513"/>
          <p14:tracePt t="96660" x="4884738" y="2695575"/>
          <p14:tracePt t="96668" x="4892675" y="2686050"/>
          <p14:tracePt t="96682" x="4902200" y="2686050"/>
          <p14:tracePt t="96690" x="4902200" y="2678113"/>
          <p14:tracePt t="96698" x="4910138" y="2678113"/>
          <p14:tracePt t="96714" x="4910138" y="2670175"/>
          <p14:tracePt t="96722" x="4926013" y="2662238"/>
          <p14:tracePt t="96730" x="4935538" y="2654300"/>
          <p14:tracePt t="96744" x="4959350" y="2636838"/>
          <p14:tracePt t="96752" x="4976813" y="2628900"/>
          <p14:tracePt t="96760" x="4992688" y="2611438"/>
          <p14:tracePt t="96768" x="5018088" y="2595563"/>
          <p14:tracePt t="96776" x="5051425" y="2579688"/>
          <p14:tracePt t="96784" x="5067300" y="2570163"/>
          <p14:tracePt t="96792" x="5092700" y="2562225"/>
          <p14:tracePt t="96798" x="5100638" y="2546350"/>
          <p14:tracePt t="96806" x="5118100" y="2546350"/>
          <p14:tracePt t="96814" x="5126038" y="2536825"/>
          <p14:tracePt t="96830" x="5126038" y="2528888"/>
          <p14:tracePt t="96860" x="5133975" y="2528888"/>
          <p14:tracePt t="96876" x="5141913" y="2528888"/>
          <p14:tracePt t="96884" x="5159375" y="2513013"/>
          <p14:tracePt t="96892" x="5167313" y="2513013"/>
          <p14:tracePt t="96900" x="5192713" y="2495550"/>
          <p14:tracePt t="96908" x="5216525" y="2487613"/>
          <p14:tracePt t="96914" x="5233988" y="2479675"/>
          <p14:tracePt t="96922" x="5257800" y="2471738"/>
          <p14:tracePt t="96931" x="5267325" y="2471738"/>
          <p14:tracePt t="96938" x="5283200" y="2462213"/>
          <p14:tracePt t="96946" x="5291138" y="2462213"/>
          <p14:tracePt t="96954" x="5299075" y="2462213"/>
          <p14:tracePt t="96962" x="5299075" y="2454275"/>
          <p14:tracePt t="97017" x="5308600" y="2454275"/>
          <p14:tracePt t="97025" x="5316538" y="2454275"/>
          <p14:tracePt t="97032" x="5324475" y="2454275"/>
          <p14:tracePt t="97039" x="5341938" y="2446338"/>
          <p14:tracePt t="97047" x="5365750" y="2446338"/>
          <p14:tracePt t="97055" x="5399088" y="2446338"/>
          <p14:tracePt t="97063" x="5440363" y="2446338"/>
          <p14:tracePt t="97071" x="5499100" y="2438400"/>
          <p14:tracePt t="97083" x="5548313" y="2438400"/>
          <p14:tracePt t="97093" x="5673725" y="2413000"/>
          <p14:tracePt t="97103" x="5697538" y="2405063"/>
          <p14:tracePt t="97117" x="5756275" y="2397125"/>
          <p14:tracePt t="97125" x="5764213" y="2397125"/>
          <p14:tracePt t="97133" x="5772150" y="2387600"/>
          <p14:tracePt t="97178" x="5772150" y="2379663"/>
          <p14:tracePt t="97202" x="5772150" y="2371725"/>
          <p14:tracePt t="97350" x="5764213" y="2371725"/>
          <p14:tracePt t="97368" x="5756275" y="2371725"/>
          <p14:tracePt t="97528" x="5748338" y="2371725"/>
          <p14:tracePt t="98084" x="5738813" y="2371725"/>
          <p14:tracePt t="98102" x="5730875" y="2371725"/>
          <p14:tracePt t="98116" x="5722938" y="2379663"/>
          <p14:tracePt t="98130" x="5705475" y="2387600"/>
          <p14:tracePt t="98138" x="5697538" y="2387600"/>
          <p14:tracePt t="98144" x="5681663" y="2387600"/>
          <p14:tracePt t="98152" x="5673725" y="2387600"/>
          <p14:tracePt t="98160" x="5656263" y="2397125"/>
          <p14:tracePt t="98168" x="5640388" y="2405063"/>
          <p14:tracePt t="98176" x="5630863" y="2405063"/>
          <p14:tracePt t="98184" x="5607050" y="2413000"/>
          <p14:tracePt t="98192" x="5581650" y="2413000"/>
          <p14:tracePt t="98200" x="5556250" y="2420938"/>
          <p14:tracePt t="98208" x="5507038" y="2438400"/>
          <p14:tracePt t="98214" x="5457825" y="2446338"/>
          <p14:tracePt t="98222" x="5448300" y="2454275"/>
          <p14:tracePt t="98230" x="5383213" y="2471738"/>
          <p14:tracePt t="98238" x="5324475" y="2487613"/>
          <p14:tracePt t="98246" x="5267325" y="2495550"/>
          <p14:tracePt t="98254" x="5192713" y="2513013"/>
          <p14:tracePt t="98260" x="5092700" y="2528888"/>
          <p14:tracePt t="98268" x="5010150" y="2546350"/>
          <p14:tracePt t="98276" x="4935538" y="2554288"/>
          <p14:tracePt t="98284" x="4827588" y="2579688"/>
          <p14:tracePt t="98292" x="4768850" y="2587625"/>
          <p14:tracePt t="98300" x="4652963" y="2611438"/>
          <p14:tracePt t="98308" x="4570413" y="2620963"/>
          <p14:tracePt t="98316" x="4511675" y="2644775"/>
          <p14:tracePt t="98324" x="4454525" y="2654300"/>
          <p14:tracePt t="98330" x="4379913" y="2662238"/>
          <p14:tracePt t="98338" x="4305300" y="2686050"/>
          <p14:tracePt t="98346" x="4205288" y="2703513"/>
          <p14:tracePt t="98354" x="4138613" y="2728913"/>
          <p14:tracePt t="98362" x="4048125" y="2736850"/>
          <p14:tracePt t="98370" x="4005263" y="2744788"/>
          <p14:tracePt t="98376" x="3865563" y="2770188"/>
          <p14:tracePt t="98384" x="3781425" y="2786063"/>
          <p14:tracePt t="98392" x="3683000" y="2811463"/>
          <p14:tracePt t="98400" x="3598863" y="2819400"/>
          <p14:tracePt t="98408" x="3500438" y="2852738"/>
          <p14:tracePt t="98416" x="3359150" y="2894013"/>
          <p14:tracePt t="98424" x="3259138" y="2911475"/>
          <p14:tracePt t="98432" x="3168650" y="2935288"/>
          <p14:tracePt t="98441" x="3086100" y="2952750"/>
          <p14:tracePt t="98446" x="3001963" y="2976563"/>
          <p14:tracePt t="98454" x="2952750" y="2986088"/>
          <p14:tracePt t="98463" x="2878138" y="3009900"/>
          <p14:tracePt t="98470" x="2811463" y="3027363"/>
          <p14:tracePt t="98478" x="2720975" y="3051175"/>
          <p14:tracePt t="98486" x="2636838" y="3068638"/>
          <p14:tracePt t="98494" x="2562225" y="3084513"/>
          <p14:tracePt t="98500" x="2479675" y="3101975"/>
          <p14:tracePt t="98508" x="2397125" y="3125788"/>
          <p14:tracePt t="98516" x="2297113" y="3143250"/>
          <p14:tracePt t="98524" x="2222500" y="3159125"/>
          <p14:tracePt t="98532" x="2165350" y="3176588"/>
          <p14:tracePt t="98540" x="2090738" y="3184525"/>
          <p14:tracePt t="98548" x="2032000" y="3192463"/>
          <p14:tracePt t="98556" x="1973263" y="3209925"/>
          <p14:tracePt t="98563" x="1949450" y="3209925"/>
          <p14:tracePt t="98570" x="1924050" y="3217863"/>
          <p14:tracePt t="98578" x="1874838" y="3233738"/>
          <p14:tracePt t="98586" x="1841500" y="3233738"/>
          <p14:tracePt t="98594" x="1816100" y="3233738"/>
          <p14:tracePt t="98602" x="1808163" y="3233738"/>
          <p14:tracePt t="98610" x="1782763" y="3241675"/>
          <p14:tracePt t="98616" x="1758950" y="3251200"/>
          <p14:tracePt t="98624" x="1733550" y="3259138"/>
          <p14:tracePt t="98633" x="1700213" y="3267075"/>
          <p14:tracePt t="98640" x="1666875" y="3275013"/>
          <p14:tracePt t="98648" x="1625600" y="3284538"/>
          <p14:tracePt t="98656" x="1600200" y="3292475"/>
          <p14:tracePt t="98665" x="1558925" y="3300413"/>
          <p14:tracePt t="98672" x="1501775" y="3325813"/>
          <p14:tracePt t="98679" x="1443038" y="3341688"/>
          <p14:tracePt t="98686" x="1384300" y="3349625"/>
          <p14:tracePt t="98695" x="1309688" y="3359150"/>
          <p14:tracePt t="98703" x="1252538" y="3367088"/>
          <p14:tracePt t="98711" x="1193800" y="3390900"/>
          <p14:tracePt t="98718" x="1160463" y="3390900"/>
          <p14:tracePt t="98726" x="1111250" y="3400425"/>
          <p14:tracePt t="98732" x="1054100" y="3408363"/>
          <p14:tracePt t="98741" x="1020763" y="3416300"/>
          <p14:tracePt t="98748" x="987425" y="3424238"/>
          <p14:tracePt t="98756" x="962025" y="3424238"/>
          <p14:tracePt t="98765" x="936625" y="3433763"/>
          <p14:tracePt t="98772" x="928688" y="3441700"/>
          <p14:tracePt t="98781" x="912813" y="3441700"/>
          <p14:tracePt t="98788" x="903288" y="3441700"/>
          <p14:tracePt t="99096" x="912813" y="3441700"/>
          <p14:tracePt t="99105" x="920750" y="3441700"/>
          <p14:tracePt t="99112" x="946150" y="3441700"/>
          <p14:tracePt t="99120" x="969963" y="3433763"/>
          <p14:tracePt t="99129" x="1003300" y="3433763"/>
          <p14:tracePt t="99137" x="1020763" y="3424238"/>
          <p14:tracePt t="99144" x="1069975" y="3416300"/>
          <p14:tracePt t="99150" x="1095375" y="3416300"/>
          <p14:tracePt t="99160" x="1128713" y="3416300"/>
          <p14:tracePt t="99168" x="1160463" y="3408363"/>
          <p14:tracePt t="99174" x="1193800" y="3408363"/>
          <p14:tracePt t="99182" x="1219200" y="3400425"/>
          <p14:tracePt t="99190" x="1252538" y="3400425"/>
          <p14:tracePt t="99196" x="1285875" y="3390900"/>
          <p14:tracePt t="99204" x="1327150" y="3390900"/>
          <p14:tracePt t="99212" x="1352550" y="3382963"/>
          <p14:tracePt t="99220" x="1393825" y="3382963"/>
          <p14:tracePt t="99228" x="1427163" y="3382963"/>
          <p14:tracePt t="99244" x="1468438" y="3382963"/>
          <p14:tracePt t="99252" x="1484313" y="3382963"/>
          <p14:tracePt t="99260" x="1517650" y="3375025"/>
          <p14:tracePt t="99266" x="1550988" y="3375025"/>
          <p14:tracePt t="99274" x="1584325" y="3375025"/>
          <p14:tracePt t="99282" x="1633538" y="3375025"/>
          <p14:tracePt t="99290" x="1674813" y="3375025"/>
          <p14:tracePt t="99298" x="1749425" y="3375025"/>
          <p14:tracePt t="99306" x="1800225" y="3375025"/>
          <p14:tracePt t="99314" x="1857375" y="3375025"/>
          <p14:tracePt t="99320" x="1965325" y="3375025"/>
          <p14:tracePt t="99328" x="2016125" y="3375025"/>
          <p14:tracePt t="99336" x="2139950" y="3375025"/>
          <p14:tracePt t="99344" x="2247900" y="3375025"/>
          <p14:tracePt t="99352" x="2314575" y="3375025"/>
          <p14:tracePt t="99360" x="2430463" y="3375025"/>
          <p14:tracePt t="99368" x="2520950" y="3375025"/>
          <p14:tracePt t="99376" x="2579688" y="3375025"/>
          <p14:tracePt t="99382" x="2636838" y="3359150"/>
          <p14:tracePt t="99390" x="2695575" y="3359150"/>
          <p14:tracePt t="99398" x="2720975" y="3359150"/>
          <p14:tracePt t="99406" x="2754313" y="3349625"/>
          <p14:tracePt t="99414" x="2795588" y="3349625"/>
          <p14:tracePt t="99422" x="2844800" y="3349625"/>
          <p14:tracePt t="99430" x="2870200" y="3341688"/>
          <p14:tracePt t="99438" x="2944813" y="3341688"/>
          <p14:tracePt t="99444" x="2952750" y="3341688"/>
          <p14:tracePt t="99452" x="3009900" y="3333750"/>
          <p14:tracePt t="99460" x="3068638" y="3333750"/>
          <p14:tracePt t="99468" x="3127375" y="3325813"/>
          <p14:tracePt t="99476" x="3184525" y="3325813"/>
          <p14:tracePt t="99484" x="3209925" y="3316288"/>
          <p14:tracePt t="99490" x="3259138" y="3316288"/>
          <p14:tracePt t="99498" x="3317875" y="3308350"/>
          <p14:tracePt t="99506" x="3325813" y="3308350"/>
          <p14:tracePt t="99514" x="3359150" y="3308350"/>
          <p14:tracePt t="99522" x="3384550" y="3300413"/>
          <p14:tracePt t="99530" x="3392488" y="3300413"/>
          <p14:tracePt t="99538" x="3408363" y="3292475"/>
          <p14:tracePt t="99546" x="3416300" y="3292475"/>
          <p14:tracePt t="99554" x="3425825" y="3292475"/>
          <p14:tracePt t="99560" x="3433763" y="3292475"/>
          <p14:tracePt t="99568" x="3441700" y="3292475"/>
          <p14:tracePt t="99576" x="3441700" y="3284538"/>
          <p14:tracePt t="99584" x="3459163" y="3284538"/>
          <p14:tracePt t="99592" x="3467100" y="3275013"/>
          <p14:tracePt t="99600" x="3475038" y="3275013"/>
          <p14:tracePt t="99606" x="3482975" y="3267075"/>
          <p14:tracePt t="99614" x="3492500" y="3267075"/>
          <p14:tracePt t="99622" x="3500438" y="3267075"/>
          <p14:tracePt t="99630" x="3516313" y="3267075"/>
          <p14:tracePt t="99646" x="3524250" y="3267075"/>
          <p14:tracePt t="99662" x="3533775" y="3267075"/>
          <p14:tracePt t="99847" x="3533775" y="3275013"/>
          <p14:tracePt t="99863" x="3533775" y="3284538"/>
          <p14:tracePt t="99886" x="3533775" y="3292475"/>
          <p14:tracePt t="99917" x="3533775" y="3300413"/>
          <p14:tracePt t="103238" x="3492500" y="3333750"/>
          <p14:tracePt t="103245" x="3416300" y="3367088"/>
          <p14:tracePt t="103254" x="3351213" y="3400425"/>
          <p14:tracePt t="103261" x="3225800" y="3449638"/>
          <p14:tracePt t="103269" x="3109913" y="3498850"/>
          <p14:tracePt t="103274" x="2968625" y="3565525"/>
          <p14:tracePt t="103282" x="2919413" y="3582988"/>
          <p14:tracePt t="103290" x="2770188" y="3640138"/>
          <p14:tracePt t="103298" x="2620963" y="3706813"/>
          <p14:tracePt t="103306" x="2505075" y="3756025"/>
          <p14:tracePt t="103314" x="2454275" y="3781425"/>
          <p14:tracePt t="103320" x="2363788" y="3830638"/>
          <p14:tracePt t="103328" x="2322513" y="3856038"/>
          <p14:tracePt t="103336" x="2297113" y="3871913"/>
          <p14:tracePt t="103344" x="2273300" y="3897313"/>
          <p14:tracePt t="103352" x="2239963" y="3922713"/>
          <p14:tracePt t="103360" x="2214563" y="3946525"/>
          <p14:tracePt t="103368" x="2189163" y="3971925"/>
          <p14:tracePt t="103376" x="2139950" y="4013200"/>
          <p14:tracePt t="103382" x="2073275" y="4054475"/>
          <p14:tracePt t="103390" x="1982788" y="4121150"/>
          <p14:tracePt t="103398" x="1924050" y="4162425"/>
          <p14:tracePt t="103406" x="1808163" y="4229100"/>
          <p14:tracePt t="103414" x="1625600" y="4352925"/>
          <p14:tracePt t="103422" x="1484313" y="4445000"/>
          <p14:tracePt t="103430" x="1293813" y="4560888"/>
          <p14:tracePt t="103436" x="1152525" y="4651375"/>
          <p14:tracePt t="103444" x="1062038" y="4694238"/>
          <p14:tracePt t="103452" x="954088" y="4751388"/>
          <p14:tracePt t="103460" x="846138" y="4826000"/>
          <p14:tracePt t="103468" x="771525" y="4851400"/>
          <p14:tracePt t="103476" x="738188" y="4884738"/>
          <p14:tracePt t="103484" x="712788" y="4892675"/>
          <p14:tracePt t="103492" x="688975" y="4908550"/>
          <p14:tracePt t="103500" x="679450" y="4926013"/>
          <p14:tracePt t="103506" x="671513" y="4941888"/>
          <p14:tracePt t="103514" x="655638" y="4951413"/>
          <p14:tracePt t="103522" x="647700" y="4959350"/>
          <p14:tracePt t="103530" x="630238" y="4975225"/>
          <p14:tracePt t="103538" x="622300" y="4992688"/>
          <p14:tracePt t="103546" x="614363" y="5016500"/>
          <p14:tracePt t="103560" x="596900" y="5033963"/>
          <p14:tracePt t="103568" x="588963" y="5057775"/>
          <p14:tracePt t="103576" x="581025" y="5067300"/>
          <p14:tracePt t="103584" x="571500" y="5083175"/>
          <p14:tracePt t="103592" x="571500" y="5100638"/>
          <p14:tracePt t="103600" x="563563" y="5124450"/>
          <p14:tracePt t="103608" x="555625" y="5149850"/>
          <p14:tracePt t="103616" x="555625" y="5183188"/>
          <p14:tracePt t="103622" x="555625" y="5216525"/>
          <p14:tracePt t="103630" x="547688" y="5249863"/>
          <p14:tracePt t="103638" x="547688" y="5265738"/>
          <p14:tracePt t="103646" x="539750" y="5291138"/>
          <p14:tracePt t="103654" x="539750" y="5314950"/>
          <p14:tracePt t="103662" x="530225" y="5340350"/>
          <p14:tracePt t="103676" x="530225" y="5348288"/>
          <p14:tracePt t="103684" x="530225" y="5357813"/>
          <p14:tracePt t="103716" x="530225" y="5365750"/>
          <p14:tracePt t="103730" x="522288" y="5381625"/>
          <p14:tracePt t="103747" x="522288" y="5407025"/>
          <p14:tracePt t="103754" x="522288" y="5440363"/>
          <p14:tracePt t="103763" x="514350" y="5464175"/>
          <p14:tracePt t="103770" x="506413" y="5522913"/>
          <p14:tracePt t="103778" x="506413" y="5597525"/>
          <p14:tracePt t="103786" x="506413" y="5656263"/>
          <p14:tracePt t="103793" x="496888" y="5713413"/>
          <p14:tracePt t="103800" x="496888" y="5754688"/>
          <p14:tracePt t="103808" x="496888" y="5772150"/>
          <p14:tracePt t="103816" x="496888" y="5795963"/>
          <p14:tracePt t="103824" x="496888" y="5805488"/>
          <p14:tracePt t="103905" x="496888" y="5795963"/>
          <p14:tracePt t="103912" x="481013" y="5762625"/>
          <p14:tracePt t="103919" x="473075" y="5738813"/>
          <p14:tracePt t="103927" x="455613" y="5713413"/>
          <p14:tracePt t="103933" x="447675" y="5688013"/>
          <p14:tracePt t="103940" x="439738" y="5680075"/>
          <p14:tracePt t="103948" x="422275" y="5656263"/>
          <p14:tracePt t="103956" x="414338" y="5638800"/>
          <p14:tracePt t="103962" x="414338" y="5622925"/>
          <p14:tracePt t="103970" x="406400" y="5613400"/>
          <p14:tracePt t="103978" x="406400" y="5605463"/>
          <p14:tracePt t="103986" x="398463" y="5597525"/>
          <p14:tracePt t="104002" x="390525" y="5581650"/>
          <p14:tracePt t="104010" x="390525" y="5572125"/>
          <p14:tracePt t="104018" x="381000" y="5564188"/>
          <p14:tracePt t="104026" x="381000" y="5556250"/>
          <p14:tracePt t="104032" x="373063" y="5538788"/>
          <p14:tracePt t="104040" x="365125" y="5538788"/>
          <p14:tracePt t="104048" x="365125" y="5530850"/>
          <p14:tracePt t="104056" x="357188" y="5522913"/>
          <p14:tracePt t="104079" x="357188" y="5514975"/>
          <p14:tracePt t="104094" x="357188" y="5507038"/>
          <p14:tracePt t="104102" x="357188" y="5497513"/>
          <p14:tracePt t="104219" x="357188" y="5514975"/>
          <p14:tracePt t="104227" x="357188" y="5522913"/>
          <p14:tracePt t="104235" x="357188" y="5548313"/>
          <p14:tracePt t="104243" x="357188" y="5572125"/>
          <p14:tracePt t="104251" x="357188" y="5622925"/>
          <p14:tracePt t="104257" x="357188" y="5664200"/>
          <p14:tracePt t="104265" x="357188" y="5746750"/>
          <p14:tracePt t="104273" x="357188" y="5862638"/>
          <p14:tracePt t="104282" x="357188" y="5921375"/>
          <p14:tracePt t="104289" x="365125" y="6045200"/>
          <p14:tracePt t="104298" x="381000" y="6111875"/>
          <p14:tracePt t="104305" x="381000" y="6127750"/>
          <p14:tracePt t="104313" x="381000" y="6161088"/>
          <p14:tracePt t="104319" x="381000" y="6169025"/>
          <p14:tracePt t="104327" x="381000" y="6178550"/>
          <p14:tracePt t="104351" x="381000" y="6186488"/>
          <p14:tracePt t="104397" x="398463" y="6202363"/>
          <p14:tracePt t="104405" x="414338" y="6227763"/>
          <p14:tracePt t="104413" x="439738" y="6253163"/>
          <p14:tracePt t="104421" x="455613" y="6261100"/>
          <p14:tracePt t="104429" x="481013" y="6286500"/>
          <p14:tracePt t="104437" x="514350" y="6302375"/>
          <p14:tracePt t="104443" x="539750" y="6310313"/>
          <p14:tracePt t="104451" x="581025" y="6327775"/>
          <p14:tracePt t="104459" x="630238" y="6343650"/>
          <p14:tracePt t="104467" x="663575" y="6343650"/>
          <p14:tracePt t="104475" x="712788" y="6343650"/>
          <p14:tracePt t="104483" x="771525" y="6343650"/>
          <p14:tracePt t="104489" x="828675" y="6343650"/>
          <p14:tracePt t="104498" x="912813" y="6343650"/>
          <p14:tracePt t="104505" x="969963" y="6343650"/>
          <p14:tracePt t="104513" x="1095375" y="6335713"/>
          <p14:tracePt t="104520" x="1211263" y="6310313"/>
          <p14:tracePt t="104529" x="1277938" y="6302375"/>
          <p14:tracePt t="104537" x="1417638" y="6276975"/>
          <p14:tracePt t="104545" x="1543050" y="6243638"/>
          <p14:tracePt t="104553" x="1666875" y="6219825"/>
          <p14:tracePt t="104559" x="1782763" y="6194425"/>
          <p14:tracePt t="104567" x="1866900" y="6186488"/>
          <p14:tracePt t="104575" x="1965325" y="6178550"/>
          <p14:tracePt t="104583" x="2114550" y="6178550"/>
          <p14:tracePt t="104591" x="2214563" y="6178550"/>
          <p14:tracePt t="104598" x="2297113" y="6178550"/>
          <p14:tracePt t="104604" x="2379663" y="6178550"/>
          <p14:tracePt t="104613" x="2463800" y="6178550"/>
          <p14:tracePt t="104621" x="2528888" y="6178550"/>
          <p14:tracePt t="104629" x="2571750" y="6178550"/>
          <p14:tracePt t="104637" x="2654300" y="6178550"/>
          <p14:tracePt t="104645" x="2728913" y="6178550"/>
          <p14:tracePt t="104653" x="2819400" y="6178550"/>
          <p14:tracePt t="104661" x="2919413" y="6178550"/>
          <p14:tracePt t="104669" x="3001963" y="6178550"/>
          <p14:tracePt t="104675" x="3086100" y="6178550"/>
          <p14:tracePt t="104683" x="3184525" y="6178550"/>
          <p14:tracePt t="104691" x="3267075" y="6178550"/>
          <p14:tracePt t="104698" x="3367088" y="6178550"/>
          <p14:tracePt t="104707" x="3449638" y="6178550"/>
          <p14:tracePt t="104715" x="3557588" y="6186488"/>
          <p14:tracePt t="104721" x="3657600" y="6202363"/>
          <p14:tracePt t="104729" x="3716338" y="6202363"/>
          <p14:tracePt t="104737" x="3840163" y="6219825"/>
          <p14:tracePt t="104745" x="3914775" y="6235700"/>
          <p14:tracePt t="104753" x="3981450" y="6243638"/>
          <p14:tracePt t="104761" x="4022725" y="6243638"/>
          <p14:tracePt t="104769" x="4097338" y="6253163"/>
          <p14:tracePt t="104777" x="4154488" y="6261100"/>
          <p14:tracePt t="104783" x="4187825" y="6261100"/>
          <p14:tracePt t="104791" x="4213225" y="6269038"/>
          <p14:tracePt t="104798" x="4238625" y="6269038"/>
          <p14:tracePt t="104807" x="4271963" y="6276975"/>
          <p14:tracePt t="104815" x="4305300" y="6276975"/>
          <p14:tracePt t="104823" x="4329113" y="6276975"/>
          <p14:tracePt t="104831" x="4362450" y="6286500"/>
          <p14:tracePt t="104837" x="4395788" y="6286500"/>
          <p14:tracePt t="104845" x="4437063" y="6286500"/>
          <p14:tracePt t="104853" x="4495800" y="6294438"/>
          <p14:tracePt t="104861" x="4537075" y="6294438"/>
          <p14:tracePt t="104869" x="4560888" y="6294438"/>
          <p14:tracePt t="104877" x="4611688" y="6294438"/>
          <p14:tracePt t="104885" x="4652963" y="6294438"/>
          <p14:tracePt t="104893" x="4668838" y="6294438"/>
          <p14:tracePt t="104900" x="4719638" y="6294438"/>
          <p14:tracePt t="104907" x="4760913" y="6294438"/>
          <p14:tracePt t="104915" x="4786313" y="6294438"/>
          <p14:tracePt t="104923" x="4802188" y="6294438"/>
          <p14:tracePt t="104932" x="4818063" y="6294438"/>
          <p14:tracePt t="104939" x="4843463" y="6294438"/>
          <p14:tracePt t="104948" x="4860925" y="6294438"/>
          <p14:tracePt t="104955" x="4876800" y="6294438"/>
          <p14:tracePt t="104963" x="4902200" y="6294438"/>
          <p14:tracePt t="104969" x="4926013" y="6276975"/>
          <p14:tracePt t="104977" x="4959350" y="6253163"/>
          <p14:tracePt t="104985" x="4967288" y="6243638"/>
          <p14:tracePt t="104993" x="4984750" y="6219825"/>
          <p14:tracePt t="105001" x="5010150" y="6202363"/>
          <p14:tracePt t="105009" x="5033963" y="6186488"/>
          <p14:tracePt t="105015" x="5067300" y="6145213"/>
          <p14:tracePt t="105023" x="5084763" y="6137275"/>
          <p14:tracePt t="105032" x="5118100" y="6086475"/>
          <p14:tracePt t="105039" x="5159375" y="6062663"/>
          <p14:tracePt t="105048" x="5183188" y="6037263"/>
          <p14:tracePt t="105055" x="5200650" y="6011863"/>
          <p14:tracePt t="105063" x="5224463" y="5988050"/>
          <p14:tracePt t="105071" x="5249863" y="5970588"/>
          <p14:tracePt t="105079" x="5275263" y="5945188"/>
          <p14:tracePt t="105085" x="5299075" y="5937250"/>
          <p14:tracePt t="105093" x="5324475" y="5911850"/>
          <p14:tracePt t="105101" x="5332413" y="5895975"/>
          <p14:tracePt t="105109" x="5349875" y="5880100"/>
          <p14:tracePt t="105116" x="5365750" y="5862638"/>
          <p14:tracePt t="105125" x="5383213" y="5854700"/>
          <p14:tracePt t="105131" x="5391150" y="5837238"/>
          <p14:tracePt t="105139" x="5407025" y="5821363"/>
          <p14:tracePt t="105148" x="5407025" y="5813425"/>
          <p14:tracePt t="105155" x="5416550" y="5813425"/>
          <p14:tracePt t="105163" x="5416550" y="5805488"/>
          <p14:tracePt t="105179" x="5424488" y="5795963"/>
          <p14:tracePt t="105420" x="5407025" y="5780088"/>
          <p14:tracePt t="105430" x="5357813" y="5730875"/>
          <p14:tracePt t="105436" x="5308600" y="5705475"/>
          <p14:tracePt t="105443" x="5241925" y="5672138"/>
          <p14:tracePt t="105452" x="5183188" y="5656263"/>
          <p14:tracePt t="105458" x="5159375" y="5646738"/>
          <p14:tracePt t="105469" x="5108575" y="5630863"/>
          <p14:tracePt t="105473" x="5033963" y="5605463"/>
          <p14:tracePt t="105481" x="5010150" y="5597525"/>
          <p14:tracePt t="105486" x="4935538" y="5581650"/>
          <p14:tracePt t="105494" x="4902200" y="5572125"/>
          <p14:tracePt t="105502" x="4860925" y="5564188"/>
          <p14:tracePt t="105510" x="4827588" y="5556250"/>
          <p14:tracePt t="105518" x="4786313" y="5548313"/>
          <p14:tracePt t="105527" x="4735513" y="5538788"/>
          <p14:tracePt t="105534" x="4678363" y="5514975"/>
          <p14:tracePt t="105543" x="4603750" y="5497513"/>
          <p14:tracePt t="105548" x="4519613" y="5464175"/>
          <p14:tracePt t="105557" x="4429125" y="5440363"/>
          <p14:tracePt t="105564" x="4246563" y="5373688"/>
          <p14:tracePt t="105573" x="4154488" y="5340350"/>
          <p14:tracePt t="105581" x="4097338" y="5324475"/>
          <p14:tracePt t="105588" x="3981450" y="5273675"/>
          <p14:tracePt t="105598" x="3840163" y="5232400"/>
          <p14:tracePt t="105602" x="3757613" y="5199063"/>
          <p14:tracePt t="105611" x="3665538" y="5175250"/>
          <p14:tracePt t="105619" x="3590925" y="5141913"/>
          <p14:tracePt t="105627" x="3549650" y="5132388"/>
          <p14:tracePt t="105635" x="3492500" y="5124450"/>
          <p14:tracePt t="105643" x="3459163" y="5116513"/>
          <p14:tracePt t="105651" x="3400425" y="5100638"/>
          <p14:tracePt t="105659" x="3341688" y="5100638"/>
          <p14:tracePt t="105666" x="3284538" y="5083175"/>
          <p14:tracePt t="105673" x="3201988" y="5075238"/>
          <p14:tracePt t="105682" x="3060700" y="5067300"/>
          <p14:tracePt t="105689" x="2935288" y="5049838"/>
          <p14:tracePt t="105698" x="2778125" y="5026025"/>
          <p14:tracePt t="105705" x="2571750" y="5000625"/>
          <p14:tracePt t="105713" x="2322513" y="4959350"/>
          <p14:tracePt t="105719" x="2181225" y="4933950"/>
          <p14:tracePt t="105727" x="1908175" y="4884738"/>
          <p14:tracePt t="105735" x="1808163" y="4876800"/>
          <p14:tracePt t="105743" x="1609725" y="4851400"/>
          <p14:tracePt t="105751" x="1468438" y="4843463"/>
          <p14:tracePt t="105759" x="1376363" y="4826000"/>
          <p14:tracePt t="105767" x="1285875" y="4818063"/>
          <p14:tracePt t="105775" x="1219200" y="4810125"/>
          <p14:tracePt t="105783" x="1203325" y="4810125"/>
          <p14:tracePt t="105789" x="1169988" y="4802188"/>
          <p14:tracePt t="105798" x="1152525" y="4802188"/>
          <p14:tracePt t="105805" x="1128713" y="4792663"/>
          <p14:tracePt t="105813" x="1095375" y="4792663"/>
          <p14:tracePt t="105821" x="1062038" y="4784725"/>
          <p14:tracePt t="105829" x="1011238" y="4784725"/>
          <p14:tracePt t="105835" x="977900" y="4776788"/>
          <p14:tracePt t="105843" x="903288" y="4776788"/>
          <p14:tracePt t="105851" x="796925" y="4768850"/>
          <p14:tracePt t="105859" x="655638" y="4743450"/>
          <p14:tracePt t="105867" x="571500" y="4743450"/>
          <p14:tracePt t="105875" x="465138" y="4743450"/>
          <p14:tracePt t="105883" x="381000" y="4735513"/>
          <p14:tracePt t="105891" x="257175" y="4735513"/>
          <p14:tracePt t="105898" x="182563" y="4735513"/>
          <p14:tracePt t="105905" x="133350" y="4735513"/>
          <p14:tracePt t="105913" x="107950" y="4735513"/>
          <p14:tracePt t="105921" x="82550" y="4735513"/>
          <p14:tracePt t="105937" x="66675" y="4735513"/>
          <p14:tracePt t="105945" x="49213" y="4735513"/>
          <p14:tracePt t="105951" x="33338" y="4735513"/>
          <p14:tracePt t="105959" x="15875" y="4743450"/>
          <p14:tracePt t="105967" x="7938" y="4751388"/>
          <p14:tracePt t="106206" x="33338" y="4959350"/>
          <p14:tracePt t="106214" x="58738" y="4967288"/>
          <p14:tracePt t="106222" x="74613" y="4975225"/>
          <p14:tracePt t="106230" x="100013" y="4983163"/>
          <p14:tracePt t="106238" x="123825" y="4983163"/>
          <p14:tracePt t="106244" x="141288" y="4992688"/>
          <p14:tracePt t="106252" x="149225" y="4992688"/>
          <p14:tracePt t="106260" x="165100" y="5000625"/>
          <p14:tracePt t="106284" x="174625" y="5000625"/>
          <p14:tracePt t="106301" x="182563" y="5000625"/>
          <p14:tracePt t="106314" x="190500" y="5000625"/>
          <p14:tracePt t="106323" x="207963" y="5000625"/>
          <p14:tracePt t="106331" x="215900" y="5000625"/>
          <p14:tracePt t="106339" x="241300" y="5008563"/>
          <p14:tracePt t="106348" x="257175" y="5008563"/>
          <p14:tracePt t="106354" x="282575" y="5008563"/>
          <p14:tracePt t="106363" x="331788" y="5008563"/>
          <p14:tracePt t="106369" x="373063" y="5026025"/>
          <p14:tracePt t="106377" x="431800" y="5033963"/>
          <p14:tracePt t="106385" x="488950" y="5033963"/>
          <p14:tracePt t="106393" x="547688" y="5041900"/>
          <p14:tracePt t="106400" x="588963" y="5041900"/>
          <p14:tracePt t="106409" x="655638" y="5041900"/>
          <p14:tracePt t="106416" x="688975" y="5041900"/>
          <p14:tracePt t="106423" x="722313" y="5041900"/>
          <p14:tracePt t="106431" x="746125" y="5041900"/>
          <p14:tracePt t="106448" x="771525" y="5041900"/>
          <p14:tracePt t="106463" x="779463" y="5041900"/>
          <p14:tracePt t="106471" x="787400" y="5041900"/>
          <p14:tracePt t="106485" x="796925" y="5041900"/>
          <p14:tracePt t="106493" x="804863" y="5033963"/>
          <p14:tracePt t="106509" x="812800" y="5033963"/>
          <p14:tracePt t="106516" x="828675" y="5033963"/>
          <p14:tracePt t="106525" x="838200" y="5033963"/>
          <p14:tracePt t="106531" x="846138" y="5026025"/>
          <p14:tracePt t="106547" x="854075" y="5026025"/>
          <p14:tracePt t="106563" x="871538" y="5016500"/>
          <p14:tracePt t="106579" x="879475" y="5008563"/>
          <p14:tracePt t="106587" x="887413" y="5008563"/>
          <p14:tracePt t="106601" x="895350" y="5008563"/>
          <p14:tracePt t="106609" x="903288" y="5000625"/>
          <p14:tracePt t="106616" x="912813" y="5000625"/>
          <p14:tracePt t="106625" x="912813" y="4992688"/>
          <p14:tracePt t="106641" x="920750" y="4992688"/>
          <p14:tracePt t="106663" x="928688" y="4992688"/>
          <p14:tracePt t="106710" x="928688" y="4983163"/>
          <p14:tracePt t="106742" x="936625" y="4983163"/>
          <p14:tracePt t="106758" x="946150" y="4975225"/>
          <p14:tracePt t="106780" x="954088" y="4975225"/>
          <p14:tracePt t="106789" x="962025" y="4967288"/>
          <p14:tracePt t="106803" x="969963" y="4967288"/>
          <p14:tracePt t="106913" x="977900" y="4967288"/>
          <p14:tracePt t="106920" x="995363" y="4967288"/>
          <p14:tracePt t="106929" x="1011238" y="4967288"/>
          <p14:tracePt t="106935" x="1036638" y="4967288"/>
          <p14:tracePt t="106944" x="1069975" y="4967288"/>
          <p14:tracePt t="106951" x="1111250" y="4967288"/>
          <p14:tracePt t="106956" x="1136650" y="4967288"/>
          <p14:tracePt t="106964" x="1185863" y="4967288"/>
          <p14:tracePt t="106973" x="1193800" y="4967288"/>
          <p14:tracePt t="106981" x="1235075" y="4967288"/>
          <p14:tracePt t="106988" x="1268413" y="4967288"/>
          <p14:tracePt t="106998" x="1301750" y="4975225"/>
          <p14:tracePt t="107003" x="1309688" y="4975225"/>
          <p14:tracePt t="107011" x="1335088" y="4975225"/>
          <p14:tracePt t="107018" x="1360488" y="4975225"/>
          <p14:tracePt t="107027" x="1376363" y="4983163"/>
          <p14:tracePt t="107034" x="1393825" y="4983163"/>
          <p14:tracePt t="107042" x="1417638" y="4983163"/>
          <p14:tracePt t="107050" x="1435100" y="4992688"/>
          <p14:tracePt t="107058" x="1460500" y="4992688"/>
          <p14:tracePt t="107066" x="1492250" y="4992688"/>
          <p14:tracePt t="107073" x="1535113" y="5008563"/>
          <p14:tracePt t="107082" x="1592263" y="5016500"/>
          <p14:tracePt t="107088" x="1666875" y="5026025"/>
          <p14:tracePt t="107101" x="1725613" y="5033963"/>
          <p14:tracePt t="107106" x="1808163" y="5057775"/>
          <p14:tracePt t="107122" x="2039938" y="5075238"/>
          <p14:tracePt t="107130" x="2132013" y="5091113"/>
          <p14:tracePt t="107135" x="2222500" y="5100638"/>
          <p14:tracePt t="107143" x="2281238" y="5100638"/>
          <p14:tracePt t="107150" x="2405063" y="5108575"/>
          <p14:tracePt t="107158" x="2446338" y="5108575"/>
          <p14:tracePt t="107166" x="2505075" y="5108575"/>
          <p14:tracePt t="107174" x="2579688" y="5124450"/>
          <p14:tracePt t="107182" x="2636838" y="5124450"/>
          <p14:tracePt t="107188" x="2662238" y="5124450"/>
          <p14:tracePt t="107197" x="2720975" y="5132388"/>
          <p14:tracePt t="107204" x="2762250" y="5132388"/>
          <p14:tracePt t="107213" x="2836863" y="5141913"/>
          <p14:tracePt t="107220" x="2903538" y="5149850"/>
          <p14:tracePt t="107229" x="2952750" y="5157788"/>
          <p14:tracePt t="107236" x="3076575" y="5183188"/>
          <p14:tracePt t="107243" x="3176588" y="5191125"/>
          <p14:tracePt t="107252" x="3217863" y="5199063"/>
          <p14:tracePt t="107259" x="3341688" y="5216525"/>
          <p14:tracePt t="107267" x="3400425" y="5224463"/>
          <p14:tracePt t="107275" x="3459163" y="5232400"/>
          <p14:tracePt t="107282" x="3500438" y="5240338"/>
          <p14:tracePt t="107291" x="3524250" y="5240338"/>
          <p14:tracePt t="107299" x="3557588" y="5240338"/>
          <p14:tracePt t="107305" x="3582988" y="5240338"/>
          <p14:tracePt t="107313" x="3590925" y="5240338"/>
          <p14:tracePt t="107321" x="3598863" y="5240338"/>
          <p14:tracePt t="108693" x="3590925" y="5240338"/>
          <p14:tracePt t="108701" x="3575050" y="5240338"/>
          <p14:tracePt t="108708" x="3533775" y="5240338"/>
          <p14:tracePt t="108715" x="3500438" y="5240338"/>
          <p14:tracePt t="108720" x="3459163" y="5240338"/>
          <p14:tracePt t="108728" x="3400425" y="5240338"/>
          <p14:tracePt t="108736" x="3359150" y="5240338"/>
          <p14:tracePt t="108744" x="3325813" y="5240338"/>
          <p14:tracePt t="108752" x="3300413" y="5240338"/>
          <p14:tracePt t="108760" x="3267075" y="5240338"/>
          <p14:tracePt t="108768" x="3235325" y="5240338"/>
          <p14:tracePt t="108774" x="3225800" y="5240338"/>
          <p14:tracePt t="108782" x="3209925" y="5240338"/>
          <p14:tracePt t="108790" x="3201988" y="5240338"/>
          <p14:tracePt t="108806" x="3192463" y="5240338"/>
          <p14:tracePt t="110395" x="3201988" y="5240338"/>
          <p14:tracePt t="110403" x="3225800" y="5216525"/>
          <p14:tracePt t="110410" x="3292475" y="5175250"/>
          <p14:tracePt t="110417" x="3300413" y="5165725"/>
          <p14:tracePt t="110422" x="3351213" y="5141913"/>
          <p14:tracePt t="110430" x="3384550" y="5116513"/>
          <p14:tracePt t="110438" x="3433763" y="5091113"/>
          <p14:tracePt t="110447" x="3482975" y="5049838"/>
          <p14:tracePt t="110454" x="3541713" y="5008563"/>
          <p14:tracePt t="110462" x="3608388" y="4967288"/>
          <p14:tracePt t="110470" x="3632200" y="4941888"/>
          <p14:tracePt t="110476" x="3706813" y="4876800"/>
          <p14:tracePt t="110484" x="3724275" y="4859338"/>
          <p14:tracePt t="110492" x="3765550" y="4818063"/>
          <p14:tracePt t="110500" x="3832225" y="4759325"/>
          <p14:tracePt t="110508" x="3865563" y="4735513"/>
          <p14:tracePt t="110516" x="3881438" y="4718050"/>
          <p14:tracePt t="110524" x="3914775" y="4684713"/>
          <p14:tracePt t="110530" x="3973513" y="4635500"/>
          <p14:tracePt t="110538" x="4022725" y="4594225"/>
          <p14:tracePt t="110547" x="4056063" y="4560888"/>
          <p14:tracePt t="110554" x="4105275" y="4519613"/>
          <p14:tracePt t="110562" x="4146550" y="4478338"/>
          <p14:tracePt t="110570" x="4197350" y="4427538"/>
          <p14:tracePt t="110578" x="4246563" y="4378325"/>
          <p14:tracePt t="110586" x="4337050" y="4295775"/>
          <p14:tracePt t="110594" x="4387850" y="4246563"/>
          <p14:tracePt t="110600" x="4462463" y="4171950"/>
          <p14:tracePt t="110608" x="4529138" y="4113213"/>
          <p14:tracePt t="110616" x="4603750" y="4054475"/>
          <p14:tracePt t="110624" x="4686300" y="3997325"/>
          <p14:tracePt t="110632" x="4760913" y="3930650"/>
          <p14:tracePt t="110640" x="4827588" y="3863975"/>
          <p14:tracePt t="110647" x="4876800" y="3822700"/>
          <p14:tracePt t="110654" x="4910138" y="3789363"/>
          <p14:tracePt t="110662" x="4976813" y="3748088"/>
          <p14:tracePt t="110670" x="5026025" y="3681413"/>
          <p14:tracePt t="110678" x="5059363" y="3657600"/>
          <p14:tracePt t="110687" x="5141913" y="3590925"/>
          <p14:tracePt t="110694" x="5149850" y="3582988"/>
          <p14:tracePt t="110702" x="5192713" y="3557588"/>
          <p14:tracePt t="110710" x="5208588" y="3541713"/>
          <p14:tracePt t="110716" x="5224463" y="3524250"/>
          <p14:tracePt t="110724" x="5257800" y="3508375"/>
          <p14:tracePt t="110733" x="5308600" y="3475038"/>
          <p14:tracePt t="110740" x="5332413" y="3467100"/>
          <p14:tracePt t="110748" x="5357813" y="3441700"/>
          <p14:tracePt t="110756" x="5407025" y="3408363"/>
          <p14:tracePt t="110762" x="5424488" y="3390900"/>
          <p14:tracePt t="110770" x="5448300" y="3390900"/>
          <p14:tracePt t="110778" x="5465763" y="3382963"/>
          <p14:tracePt t="110787" x="5491163" y="3367088"/>
          <p14:tracePt t="110794" x="5524500" y="3341688"/>
          <p14:tracePt t="110803" x="5573713" y="3300413"/>
          <p14:tracePt t="110810" x="5581650" y="3292475"/>
          <p14:tracePt t="110818" x="5607050" y="3267075"/>
          <p14:tracePt t="110826" x="5656263" y="3225800"/>
          <p14:tracePt t="110832" x="5673725" y="3225800"/>
          <p14:tracePt t="110840" x="5705475" y="3192463"/>
          <p14:tracePt t="110848" x="5738813" y="3176588"/>
          <p14:tracePt t="110856" x="5772150" y="3159125"/>
          <p14:tracePt t="110864" x="5797550" y="3143250"/>
          <p14:tracePt t="110872" x="5830888" y="3135313"/>
          <p14:tracePt t="110880" x="5854700" y="3125788"/>
          <p14:tracePt t="110886" x="5864225" y="3125788"/>
          <p14:tracePt t="110894" x="5880100" y="3117850"/>
          <p14:tracePt t="110902" x="5897563" y="3109913"/>
          <p14:tracePt t="110910" x="5905500" y="3101975"/>
          <p14:tracePt t="110918" x="5905500" y="3092450"/>
          <p14:tracePt t="110926" x="5921375" y="3092450"/>
          <p14:tracePt t="110934" x="5938838" y="3076575"/>
          <p14:tracePt t="110942" x="5954713" y="3068638"/>
          <p14:tracePt t="110948" x="5972175" y="3051175"/>
          <p14:tracePt t="110956" x="5995988" y="3027363"/>
          <p14:tracePt t="110964" x="6021388" y="3009900"/>
          <p14:tracePt t="110972" x="6046788" y="3001963"/>
          <p14:tracePt t="110980" x="6088063" y="2960688"/>
          <p14:tracePt t="110988" x="6103938" y="2952750"/>
          <p14:tracePt t="111001" x="6137275" y="2943225"/>
          <p14:tracePt t="111013" x="6145213" y="2943225"/>
          <p14:tracePt t="111021" x="6170613" y="2927350"/>
          <p14:tracePt t="111028" x="6186488" y="2919413"/>
          <p14:tracePt t="111035" x="6203950" y="2919413"/>
          <p14:tracePt t="111043" x="6219825" y="2901950"/>
          <p14:tracePt t="111051" x="6229350" y="2901950"/>
          <p14:tracePt t="111058" x="6237288" y="2894013"/>
          <p14:tracePt t="111064" x="6253163" y="2878138"/>
          <p14:tracePt t="111072" x="6270625" y="2852738"/>
          <p14:tracePt t="111081" x="6294438" y="2827338"/>
          <p14:tracePt t="111097" x="6303963" y="2819400"/>
          <p14:tracePt t="111104" x="6311900" y="2811463"/>
          <p14:tracePt t="111110" x="6319838" y="2794000"/>
          <p14:tracePt t="111119" x="6319838" y="2786063"/>
          <p14:tracePt t="111126" x="6327775" y="2786063"/>
          <p14:tracePt t="111135" x="6337300" y="2770188"/>
          <p14:tracePt t="111143" x="6337300" y="2760663"/>
          <p14:tracePt t="111151" x="6337300" y="2752725"/>
          <p14:tracePt t="111166" x="6337300" y="2744788"/>
          <p14:tracePt t="111174" x="6345238" y="2728913"/>
          <p14:tracePt t="111180" x="6361113" y="2728913"/>
          <p14:tracePt t="111189" x="6361113" y="2719388"/>
          <p14:tracePt t="111205" x="6369050" y="2711450"/>
          <p14:tracePt t="111212" x="6378575" y="2695575"/>
          <p14:tracePt t="111220" x="6402388" y="2662238"/>
          <p14:tracePt t="111228" x="6419850" y="2644775"/>
          <p14:tracePt t="111234" x="6427788" y="2611438"/>
          <p14:tracePt t="111242" x="6443663" y="2587625"/>
          <p14:tracePt t="111250" x="6469063" y="2562225"/>
          <p14:tracePt t="111258" x="6486525" y="2546350"/>
          <p14:tracePt t="111266" x="6494463" y="2528888"/>
          <p14:tracePt t="111274" x="6510338" y="2513013"/>
          <p14:tracePt t="111282" x="6527800" y="2505075"/>
          <p14:tracePt t="111298" x="6535738" y="2487613"/>
          <p14:tracePt t="111305" x="6551613" y="2462213"/>
          <p14:tracePt t="111312" x="6561138" y="2454275"/>
          <p14:tracePt t="111320" x="6569075" y="2446338"/>
          <p14:tracePt t="111328" x="6577013" y="2430463"/>
          <p14:tracePt t="111336" x="6577013" y="2413000"/>
          <p14:tracePt t="111344" x="6584950" y="2413000"/>
          <p14:tracePt t="111350" x="6592888" y="2397125"/>
          <p14:tracePt t="111358" x="6602413" y="2371725"/>
          <p14:tracePt t="111367" x="6610350" y="2355850"/>
          <p14:tracePt t="111374" x="6618288" y="2346325"/>
          <p14:tracePt t="111382" x="6618288" y="2330450"/>
          <p14:tracePt t="111390" x="6618288" y="2322513"/>
          <p14:tracePt t="111406" x="6626225" y="2305050"/>
          <p14:tracePt t="111412" x="6635750" y="2297113"/>
          <p14:tracePt t="111421" x="6635750" y="2289175"/>
          <p14:tracePt t="111428" x="6643688" y="2271713"/>
          <p14:tracePt t="111436" x="6643688" y="2263775"/>
          <p14:tracePt t="111452" x="6643688" y="2247900"/>
          <p14:tracePt t="111460" x="6651625" y="2230438"/>
          <p14:tracePt t="111474" x="6659563" y="2214563"/>
          <p14:tracePt t="111482" x="6667500" y="2189163"/>
          <p14:tracePt t="111490" x="6677025" y="2181225"/>
          <p14:tracePt t="111498" x="6684963" y="2155825"/>
          <p14:tracePt t="111506" x="6684963" y="2130425"/>
          <p14:tracePt t="111514" x="6684963" y="2114550"/>
          <p14:tracePt t="111522" x="6692900" y="2098675"/>
          <p14:tracePt t="111529" x="6692900" y="2073275"/>
          <p14:tracePt t="111537" x="6692900" y="2065338"/>
          <p14:tracePt t="111544" x="6692900" y="2055813"/>
          <p14:tracePt t="111552" x="6692900" y="2039938"/>
          <p14:tracePt t="111560" x="6692900" y="2032000"/>
          <p14:tracePt t="111569" x="6692900" y="2014538"/>
          <p14:tracePt t="111576" x="6692900" y="2006600"/>
          <p14:tracePt t="111584" x="6692900" y="1998663"/>
          <p14:tracePt t="111592" x="6692900" y="1981200"/>
          <p14:tracePt t="111606" x="6692900" y="1965325"/>
          <p14:tracePt t="111614" x="6700838" y="1949450"/>
          <p14:tracePt t="111622" x="6700838" y="1939925"/>
          <p14:tracePt t="111630" x="6700838" y="1924050"/>
          <p14:tracePt t="111638" x="6700838" y="1916113"/>
          <p14:tracePt t="111652" x="6700838" y="1906588"/>
          <p14:tracePt t="111668" x="6700838" y="1898650"/>
          <p14:tracePt t="111676" x="6710363" y="1898650"/>
          <p14:tracePt t="111684" x="6710363" y="1890713"/>
          <p14:tracePt t="111692" x="6718300" y="1882775"/>
          <p14:tracePt t="111700" x="6718300" y="1874838"/>
          <p14:tracePt t="111706" x="6726238" y="1865313"/>
          <p14:tracePt t="111714" x="6726238" y="1849438"/>
          <p14:tracePt t="111722" x="6734175" y="1831975"/>
          <p14:tracePt t="111738" x="6743700" y="1808163"/>
          <p14:tracePt t="111747" x="6743700" y="1790700"/>
          <p14:tracePt t="111754" x="6751638" y="1774825"/>
          <p14:tracePt t="111760" x="6751638" y="1757363"/>
          <p14:tracePt t="111776" x="6751638" y="1741488"/>
          <p14:tracePt t="111784" x="6759575" y="1741488"/>
          <p14:tracePt t="111792" x="6759575" y="1733550"/>
          <p14:tracePt t="111864" x="6759575" y="1725613"/>
          <p14:tracePt t="111886" x="6759575" y="1716088"/>
          <p14:tracePt t="112304" x="6759575" y="1725613"/>
          <p14:tracePt t="112326" x="6759575" y="1733550"/>
          <p14:tracePt t="112334" x="6759575" y="1741488"/>
          <p14:tracePt t="112342" x="6759575" y="1749425"/>
          <p14:tracePt t="112350" x="6767513" y="1749425"/>
          <p14:tracePt t="112356" x="6775450" y="1757363"/>
          <p14:tracePt t="112372" x="6784975" y="1766888"/>
          <p14:tracePt t="112388" x="6792913" y="1766888"/>
          <p14:tracePt t="112396" x="6800850" y="1774825"/>
          <p14:tracePt t="112413" x="6808788" y="1782763"/>
          <p14:tracePt t="112426" x="6818313" y="1782763"/>
          <p14:tracePt t="112450" x="6826250" y="1782763"/>
          <p14:tracePt t="112458" x="6834188" y="1782763"/>
          <p14:tracePt t="112464" x="6842125" y="1782763"/>
          <p14:tracePt t="112480" x="6859588" y="1782763"/>
          <p14:tracePt t="112488" x="6867525" y="1782763"/>
          <p14:tracePt t="112497" x="6867525" y="1774825"/>
          <p14:tracePt t="112504" x="6875463" y="1774825"/>
          <p14:tracePt t="112513" x="6883400" y="1774825"/>
          <p14:tracePt t="112534" x="6892925" y="1766888"/>
          <p14:tracePt t="112542" x="6900863" y="1757363"/>
          <p14:tracePt t="112550" x="6908800" y="1757363"/>
          <p14:tracePt t="112558" x="6916738" y="1757363"/>
          <p14:tracePt t="112566" x="6924675" y="1757363"/>
          <p14:tracePt t="112574" x="6934200" y="1741488"/>
          <p14:tracePt t="112582" x="6942138" y="1741488"/>
          <p14:tracePt t="112588" x="6950075" y="1733550"/>
          <p14:tracePt t="112604" x="6958013" y="1733550"/>
          <p14:tracePt t="112613" x="6958013" y="1725613"/>
          <p14:tracePt t="112628" x="6967538" y="1725613"/>
          <p14:tracePt t="112634" x="6967538" y="1716088"/>
          <p14:tracePt t="112642" x="6975475" y="1716088"/>
          <p14:tracePt t="112658" x="6975475" y="1708150"/>
          <p14:tracePt t="112955" x="6975475" y="1716088"/>
          <p14:tracePt t="113041" x="6983413" y="1716088"/>
          <p14:tracePt t="113070" x="6991350" y="1716088"/>
          <p14:tracePt t="113109" x="6999288" y="1725613"/>
          <p14:tracePt t="113163" x="7008813" y="1725613"/>
          <p14:tracePt t="113327" x="7016750" y="1725613"/>
          <p14:tracePt t="113418" x="7024688" y="1725613"/>
          <p14:tracePt t="116103" x="7008813" y="1716088"/>
          <p14:tracePt t="116111" x="6999288" y="1708150"/>
          <p14:tracePt t="116117" x="6999288" y="1700213"/>
          <p14:tracePt t="116124" x="6983413" y="1682750"/>
          <p14:tracePt t="116132" x="6983413" y="1674813"/>
          <p14:tracePt t="116140" x="6983413" y="1666875"/>
          <p14:tracePt t="116156" x="6983413" y="1651000"/>
          <p14:tracePt t="116164" x="6975475" y="1641475"/>
          <p14:tracePt t="116170" x="6958013" y="1633538"/>
          <p14:tracePt t="116178" x="6958013" y="1625600"/>
          <p14:tracePt t="116186" x="6950075" y="1617663"/>
          <p14:tracePt t="116194" x="6942138" y="1592263"/>
          <p14:tracePt t="116202" x="6942138" y="1566863"/>
          <p14:tracePt t="116210" x="6934200" y="1543050"/>
          <p14:tracePt t="116224" x="6924675" y="1517650"/>
          <p14:tracePt t="116232" x="6916738" y="1468438"/>
          <p14:tracePt t="116240" x="6908800" y="1435100"/>
          <p14:tracePt t="116248" x="6908800" y="1409700"/>
          <p14:tracePt t="116256" x="6900863" y="1343025"/>
          <p14:tracePt t="116264" x="6892925" y="1285875"/>
          <p14:tracePt t="116272" x="6883400" y="1244600"/>
          <p14:tracePt t="116280" x="6875463" y="1201738"/>
          <p14:tracePt t="116286" x="6867525" y="1177925"/>
          <p14:tracePt t="116294" x="6859588" y="1119188"/>
          <p14:tracePt t="116302" x="6850063" y="1062038"/>
          <p14:tracePt t="116310" x="6850063" y="1052513"/>
          <p14:tracePt t="116318" x="6842125" y="1020763"/>
          <p14:tracePt t="116326" x="6834188" y="995363"/>
          <p14:tracePt t="116332" x="6826250" y="977900"/>
          <p14:tracePt t="116348" x="6826250" y="954088"/>
          <p14:tracePt t="116356" x="6818313" y="954088"/>
          <p14:tracePt t="116364" x="6818313" y="928688"/>
          <p14:tracePt t="116372" x="6808788" y="920750"/>
          <p14:tracePt t="116380" x="6800850" y="895350"/>
          <p14:tracePt t="116388" x="6800850" y="869950"/>
          <p14:tracePt t="116396" x="6800850" y="838200"/>
          <p14:tracePt t="116402" x="6792913" y="804863"/>
          <p14:tracePt t="116410" x="6775450" y="746125"/>
          <p14:tracePt t="116418" x="6759575" y="704850"/>
          <p14:tracePt t="116426" x="6751638" y="655638"/>
          <p14:tracePt t="116434" x="6734175" y="614363"/>
          <p14:tracePt t="116442" x="6726238" y="588963"/>
          <p14:tracePt t="116448" x="6718300" y="555625"/>
          <p14:tracePt t="116456" x="6710363" y="496888"/>
          <p14:tracePt t="116464" x="6692900" y="473075"/>
          <p14:tracePt t="116472" x="6684963" y="455613"/>
          <p14:tracePt t="116480" x="6677025" y="422275"/>
          <p14:tracePt t="116488" x="6667500" y="398463"/>
          <p14:tracePt t="116496" x="6667500" y="381000"/>
          <p14:tracePt t="116504" x="6659563" y="373063"/>
          <p14:tracePt t="116512" x="6659563" y="365125"/>
          <p14:tracePt t="116518" x="6659563" y="347663"/>
          <p14:tracePt t="116526" x="6659563" y="331788"/>
          <p14:tracePt t="116534" x="6659563" y="323850"/>
          <p14:tracePt t="116542" x="6659563" y="298450"/>
          <p14:tracePt t="116550" x="6659563" y="273050"/>
          <p14:tracePt t="116558" x="6659563" y="265113"/>
          <p14:tracePt t="116566" x="6659563" y="249238"/>
          <p14:tracePt t="116572" x="6659563" y="223838"/>
          <p14:tracePt t="116580" x="6659563" y="215900"/>
          <p14:tracePt t="116588" x="6659563" y="207963"/>
          <p14:tracePt t="116596" x="6659563" y="190500"/>
          <p14:tracePt t="116604" x="6651625" y="182563"/>
          <p14:tracePt t="116613" x="6651625" y="174625"/>
          <p14:tracePt t="116620" x="6651625" y="157163"/>
          <p14:tracePt t="116628" x="6643688" y="141288"/>
          <p14:tracePt t="116634" x="6635750" y="115888"/>
          <p14:tracePt t="116643" x="6635750" y="107950"/>
          <p14:tracePt t="116651" x="6626225" y="82550"/>
          <p14:tracePt t="116658" x="6610350" y="58738"/>
          <p14:tracePt t="116666" x="6602413" y="33338"/>
          <p14:tracePt t="116674" x="6584950" y="158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 application, email&#10;&#10;Description automatically generated">
            <a:extLst>
              <a:ext uri="{FF2B5EF4-FFF2-40B4-BE49-F238E27FC236}">
                <a16:creationId xmlns:a16="http://schemas.microsoft.com/office/drawing/2014/main" id="{72C4CCE9-4D78-2EC6-9F88-D75226CD2D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59" y="901382"/>
            <a:ext cx="8749665" cy="5483284"/>
          </a:xfrm>
          <a:prstGeom prst="rect">
            <a:avLst/>
          </a:prstGeom>
        </p:spPr>
      </p:pic>
      <p:sp>
        <p:nvSpPr>
          <p:cNvPr id="3" name="Speech Bubble: Rectangle 2">
            <a:extLst>
              <a:ext uri="{FF2B5EF4-FFF2-40B4-BE49-F238E27FC236}">
                <a16:creationId xmlns:a16="http://schemas.microsoft.com/office/drawing/2014/main" id="{0F1A0612-7593-164A-09D2-AA547E57DE25}"/>
              </a:ext>
            </a:extLst>
          </p:cNvPr>
          <p:cNvSpPr/>
          <p:nvPr/>
        </p:nvSpPr>
        <p:spPr>
          <a:xfrm>
            <a:off x="7056175" y="3332900"/>
            <a:ext cx="2527935" cy="387509"/>
          </a:xfrm>
          <a:prstGeom prst="wedgeRectCallout">
            <a:avLst>
              <a:gd name="adj1" fmla="val -18833"/>
              <a:gd name="adj2" fmla="val 4431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n-US" sz="1000" b="1" dirty="0">
                <a:solidFill>
                  <a:srgbClr val="FF0000"/>
                </a:solidFill>
                <a:effectLst/>
                <a:ea typeface="Calibri" panose="020F0502020204030204" pitchFamily="34" charset="0"/>
                <a:cs typeface="Times New Roman" panose="02020603050405020304" pitchFamily="18" charset="0"/>
              </a:rPr>
              <a:t>CSHO  enters the Inspection number here</a:t>
            </a:r>
            <a:r>
              <a:rPr lang="en-US" sz="1000" dirty="0">
                <a:solidFill>
                  <a:srgbClr val="FF0000"/>
                </a:solidFill>
                <a:effectLst/>
                <a:ea typeface="Calibri" panose="020F0502020204030204" pitchFamily="34" charset="0"/>
                <a:cs typeface="Times New Roman" panose="02020603050405020304" pitchFamily="18" charset="0"/>
              </a:rPr>
              <a:t>.</a:t>
            </a:r>
            <a:r>
              <a:rPr lang="en-US" sz="1000" dirty="0">
                <a:effectLst/>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450C4767-A2CA-7709-002E-2CDAA076A8DD}"/>
              </a:ext>
            </a:extLst>
          </p:cNvPr>
          <p:cNvSpPr/>
          <p:nvPr/>
        </p:nvSpPr>
        <p:spPr>
          <a:xfrm>
            <a:off x="3426781" y="772357"/>
            <a:ext cx="3071673" cy="4438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398DDC-6BD2-F6F8-EABC-EF7DDD21940C}"/>
              </a:ext>
            </a:extLst>
          </p:cNvPr>
          <p:cNvSpPr txBox="1"/>
          <p:nvPr/>
        </p:nvSpPr>
        <p:spPr>
          <a:xfrm>
            <a:off x="9584110" y="2077374"/>
            <a:ext cx="2260032" cy="830997"/>
          </a:xfrm>
          <a:prstGeom prst="rect">
            <a:avLst/>
          </a:prstGeom>
          <a:noFill/>
        </p:spPr>
        <p:txBody>
          <a:bodyPr wrap="square" rtlCol="0">
            <a:spAutoFit/>
          </a:bodyPr>
          <a:lstStyle/>
          <a:p>
            <a:r>
              <a:rPr lang="en-US" sz="1200" dirty="0"/>
              <a:t>If the Fatality had a prior Referral or Complaint those numbers will be entered here also on the SF Log. </a:t>
            </a:r>
          </a:p>
        </p:txBody>
      </p:sp>
      <p:cxnSp>
        <p:nvCxnSpPr>
          <p:cNvPr id="7" name="Straight Arrow Connector 6">
            <a:extLst>
              <a:ext uri="{FF2B5EF4-FFF2-40B4-BE49-F238E27FC236}">
                <a16:creationId xmlns:a16="http://schemas.microsoft.com/office/drawing/2014/main" id="{0F095A36-351C-7943-E6CC-06814965D70C}"/>
              </a:ext>
            </a:extLst>
          </p:cNvPr>
          <p:cNvCxnSpPr>
            <a:cxnSpLocks/>
          </p:cNvCxnSpPr>
          <p:nvPr/>
        </p:nvCxnSpPr>
        <p:spPr>
          <a:xfrm flipH="1">
            <a:off x="8984202" y="2663301"/>
            <a:ext cx="1402672" cy="443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Audio 31">
            <a:hlinkClick r:id="" action="ppaction://media"/>
            <a:extLst>
              <a:ext uri="{FF2B5EF4-FFF2-40B4-BE49-F238E27FC236}">
                <a16:creationId xmlns:a16="http://schemas.microsoft.com/office/drawing/2014/main" id="{B0FA0E70-82E4-7C03-20E6-68DDC3F6E2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25112678"/>
      </p:ext>
    </p:extLst>
  </p:cSld>
  <p:clrMapOvr>
    <a:masterClrMapping/>
  </p:clrMapOvr>
  <mc:AlternateContent xmlns:mc="http://schemas.openxmlformats.org/markup-compatibility/2006" xmlns:p14="http://schemas.microsoft.com/office/powerpoint/2010/main">
    <mc:Choice Requires="p14">
      <p:transition spd="slow" p14:dur="2000" advTm="46691"/>
    </mc:Choice>
    <mc:Fallback xmlns="">
      <p:transition spd="slow" advTm="4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2"/>
                </p:tgtEl>
              </p:cMediaNode>
            </p:audio>
          </p:childTnLst>
        </p:cTn>
      </p:par>
    </p:tnLst>
  </p:timing>
  <p:extLst>
    <p:ext uri="{3A86A75C-4F4B-4683-9AE1-C65F6400EC91}">
      <p14:laserTraceLst xmlns:p14="http://schemas.microsoft.com/office/powerpoint/2010/main">
        <p14:tracePtLst>
          <p14:tracePt t="90" x="6294438" y="962025"/>
          <p14:tracePt t="99" x="6361113" y="895350"/>
          <p14:tracePt t="104" x="6402388" y="862013"/>
          <p14:tracePt t="112" x="6461125" y="804863"/>
          <p14:tracePt t="120" x="6502400" y="779463"/>
          <p14:tracePt t="128" x="6518275" y="754063"/>
          <p14:tracePt t="138" x="6535738" y="746125"/>
          <p14:tracePt t="147" x="6543675" y="738188"/>
          <p14:tracePt t="155" x="6551613" y="730250"/>
          <p14:tracePt t="324" x="6551613" y="746125"/>
          <p14:tracePt t="330" x="6543675" y="754063"/>
          <p14:tracePt t="337" x="6535738" y="763588"/>
          <p14:tracePt t="346" x="6535738" y="771525"/>
          <p14:tracePt t="353" x="6527800" y="779463"/>
          <p14:tracePt t="361" x="6510338" y="787400"/>
          <p14:tracePt t="369" x="6510338" y="795338"/>
          <p14:tracePt t="378" x="6494463" y="812800"/>
          <p14:tracePt t="385" x="6486525" y="812800"/>
          <p14:tracePt t="393" x="6477000" y="828675"/>
          <p14:tracePt t="399" x="6453188" y="846138"/>
          <p14:tracePt t="408" x="6435725" y="862013"/>
          <p14:tracePt t="415" x="6419850" y="887413"/>
          <p14:tracePt t="423" x="6394450" y="895350"/>
          <p14:tracePt t="431" x="6386513" y="912813"/>
          <p14:tracePt t="439" x="6378575" y="920750"/>
          <p14:tracePt t="447" x="6369050" y="928688"/>
          <p14:tracePt t="453" x="6353175" y="936625"/>
          <p14:tracePt t="461" x="6353175" y="946150"/>
          <p14:tracePt t="469" x="6345238" y="954088"/>
          <p14:tracePt t="485" x="6337300" y="954088"/>
          <p14:tracePt t="493" x="6337300" y="962025"/>
          <p14:tracePt t="509" x="6327775" y="969963"/>
          <p14:tracePt t="515" x="6319838" y="977900"/>
          <p14:tracePt t="523" x="6311900" y="977900"/>
          <p14:tracePt t="531" x="6311900" y="987425"/>
          <p14:tracePt t="539" x="6303963" y="995363"/>
          <p14:tracePt t="555" x="6294438" y="995363"/>
          <p14:tracePt t="569" x="6294438" y="1003300"/>
          <p14:tracePt t="695" x="6294438" y="1011238"/>
          <p14:tracePt t="703" x="6286500" y="1020763"/>
          <p14:tracePt t="711" x="6278563" y="1036638"/>
          <p14:tracePt t="719" x="6261100" y="1052513"/>
          <p14:tracePt t="729" x="6253163" y="1062038"/>
          <p14:tracePt t="835" x="6253163" y="1052513"/>
          <p14:tracePt t="845" x="6253163" y="1044575"/>
          <p14:tracePt t="851" x="6253163" y="1036638"/>
          <p14:tracePt t="858" x="6253163" y="1028700"/>
          <p14:tracePt t="865" x="6245225" y="1028700"/>
          <p14:tracePt t="873" x="6245225" y="1020763"/>
          <p14:tracePt t="1113" x="6245225" y="1003300"/>
          <p14:tracePt t="1128" x="6245225" y="995363"/>
          <p14:tracePt t="1137" x="6245225" y="987425"/>
          <p14:tracePt t="1143" x="6245225" y="977900"/>
          <p14:tracePt t="1151" x="6245225" y="969963"/>
          <p14:tracePt t="1158" x="6245225" y="962025"/>
          <p14:tracePt t="1165" x="6253163" y="954088"/>
          <p14:tracePt t="1173" x="6253163" y="946150"/>
          <p14:tracePt t="1181" x="6253163" y="928688"/>
          <p14:tracePt t="1197" x="6261100" y="928688"/>
          <p14:tracePt t="1203" x="6261100" y="920750"/>
          <p14:tracePt t="1227" x="6261100" y="912813"/>
          <p14:tracePt t="1693" x="6261100" y="903288"/>
          <p14:tracePt t="21683" x="6278563" y="903288"/>
          <p14:tracePt t="21689" x="6286500" y="903288"/>
          <p14:tracePt t="21698" x="6303963" y="903288"/>
          <p14:tracePt t="21704" x="6311900" y="903288"/>
          <p14:tracePt t="21711" x="6337300" y="903288"/>
          <p14:tracePt t="21719" x="6361113" y="903288"/>
          <p14:tracePt t="21727" x="6386513" y="903288"/>
          <p14:tracePt t="21735" x="6419850" y="903288"/>
          <p14:tracePt t="21741" x="6453188" y="903288"/>
          <p14:tracePt t="21749" x="6535738" y="903288"/>
          <p14:tracePt t="21757" x="6561138" y="903288"/>
          <p14:tracePt t="21764" x="6667500" y="887413"/>
          <p14:tracePt t="21772" x="6710363" y="887413"/>
          <p14:tracePt t="21781" x="6834188" y="879475"/>
          <p14:tracePt t="21788" x="6875463" y="879475"/>
          <p14:tracePt t="21797" x="7008813" y="869950"/>
          <p14:tracePt t="21803" x="7073900" y="869950"/>
          <p14:tracePt t="21811" x="7181850" y="854075"/>
          <p14:tracePt t="21819" x="7215188" y="846138"/>
          <p14:tracePt t="21826" x="7315200" y="838200"/>
          <p14:tracePt t="21835" x="7381875" y="838200"/>
          <p14:tracePt t="21842" x="7431088" y="828675"/>
          <p14:tracePt t="21851" x="7497763" y="820738"/>
          <p14:tracePt t="21856" x="7546975" y="820738"/>
          <p14:tracePt t="21864" x="7613650" y="804863"/>
          <p14:tracePt t="21872" x="7688263" y="795338"/>
          <p14:tracePt t="21881" x="7747000" y="787400"/>
          <p14:tracePt t="21888" x="7804150" y="787400"/>
          <p14:tracePt t="21897" x="7870825" y="779463"/>
          <p14:tracePt t="21905" x="7929563" y="771525"/>
          <p14:tracePt t="21913" x="7986713" y="754063"/>
          <p14:tracePt t="21921" x="8045450" y="754063"/>
          <p14:tracePt t="21926" x="8120063" y="746125"/>
          <p14:tracePt t="21935" x="8169275" y="746125"/>
          <p14:tracePt t="21942" x="8228013" y="746125"/>
          <p14:tracePt t="21951" x="8302625" y="746125"/>
          <p14:tracePt t="21959" x="8393113" y="746125"/>
          <p14:tracePt t="21967" x="8467725" y="746125"/>
          <p14:tracePt t="21972" x="8509000" y="746125"/>
          <p14:tracePt t="21989" x="8609013" y="746125"/>
          <p14:tracePt t="21996" x="8658225" y="746125"/>
          <p14:tracePt t="22005" x="8699500" y="746125"/>
          <p14:tracePt t="22013" x="8824913" y="746125"/>
          <p14:tracePt t="22022" x="8850313" y="746125"/>
          <p14:tracePt t="22029" x="8948738" y="746125"/>
          <p14:tracePt t="22035" x="9015413" y="746125"/>
          <p14:tracePt t="22043" x="9115425" y="746125"/>
          <p14:tracePt t="22051" x="9205913" y="746125"/>
          <p14:tracePt t="22059" x="9280525" y="746125"/>
          <p14:tracePt t="22067" x="9429750" y="746125"/>
          <p14:tracePt t="22075" x="9537700" y="746125"/>
          <p14:tracePt t="22083" x="9620250" y="746125"/>
          <p14:tracePt t="22091" x="9761538" y="746125"/>
          <p14:tracePt t="22097" x="9886950" y="746125"/>
          <p14:tracePt t="22105" x="10010775" y="746125"/>
          <p14:tracePt t="22113" x="10118725" y="746125"/>
          <p14:tracePt t="22122" x="10175875" y="746125"/>
          <p14:tracePt t="22129" x="10283825" y="746125"/>
          <p14:tracePt t="22137" x="10350500" y="746125"/>
          <p14:tracePt t="22145" x="10433050" y="746125"/>
          <p14:tracePt t="22151" x="10491788" y="746125"/>
          <p14:tracePt t="22159" x="10550525" y="746125"/>
          <p14:tracePt t="22167" x="10582275" y="746125"/>
          <p14:tracePt t="22175" x="10625138" y="746125"/>
          <p14:tracePt t="22183" x="10666413" y="746125"/>
          <p14:tracePt t="22191" x="10699750" y="754063"/>
          <p14:tracePt t="22199" x="10723563" y="754063"/>
          <p14:tracePt t="22207" x="10731500" y="763588"/>
          <p14:tracePt t="22215" x="10756900" y="771525"/>
          <p14:tracePt t="22221" x="10774363" y="779463"/>
          <p14:tracePt t="22229" x="10807700" y="787400"/>
          <p14:tracePt t="22237" x="10807700" y="795338"/>
          <p14:tracePt t="22245" x="10839450" y="804863"/>
          <p14:tracePt t="22253" x="10872788" y="838200"/>
          <p14:tracePt t="22261" x="10898188" y="854075"/>
          <p14:tracePt t="22267" x="10923588" y="862013"/>
          <p14:tracePt t="22275" x="10947400" y="887413"/>
          <p14:tracePt t="22283" x="10980738" y="920750"/>
          <p14:tracePt t="22291" x="11006138" y="936625"/>
          <p14:tracePt t="22299" x="11031538" y="954088"/>
          <p14:tracePt t="22307" x="11039475" y="969963"/>
          <p14:tracePt t="22315" x="11055350" y="995363"/>
          <p14:tracePt t="22323" x="11072813" y="1011238"/>
          <p14:tracePt t="22329" x="11096625" y="1036638"/>
          <p14:tracePt t="22337" x="11122025" y="1052513"/>
          <p14:tracePt t="22345" x="11147425" y="1095375"/>
          <p14:tracePt t="22353" x="11171238" y="1127125"/>
          <p14:tracePt t="22361" x="11180763" y="1152525"/>
          <p14:tracePt t="22369" x="11229975" y="1211263"/>
          <p14:tracePt t="22376" x="11271250" y="1244600"/>
          <p14:tracePt t="22383" x="11296650" y="1285875"/>
          <p14:tracePt t="22391" x="11329988" y="1319213"/>
          <p14:tracePt t="22399" x="11363325" y="1368425"/>
          <p14:tracePt t="22407" x="11387138" y="1393825"/>
          <p14:tracePt t="22415" x="11412538" y="1417638"/>
          <p14:tracePt t="22423" x="11437938" y="1443038"/>
          <p14:tracePt t="22431" x="11445875" y="1458913"/>
          <p14:tracePt t="22438" x="11461750" y="1476375"/>
          <p14:tracePt t="22447" x="11479213" y="1500188"/>
          <p14:tracePt t="22453" x="11495088" y="1533525"/>
          <p14:tracePt t="22461" x="11503025" y="1550988"/>
          <p14:tracePt t="22469" x="11528425" y="1600200"/>
          <p14:tracePt t="22477" x="11561763" y="1666875"/>
          <p14:tracePt t="22485" x="11603038" y="1749425"/>
          <p14:tracePt t="22493" x="11644313" y="1824038"/>
          <p14:tracePt t="22499" x="11685588" y="1890713"/>
          <p14:tracePt t="22507" x="11703050" y="1916113"/>
          <p14:tracePt t="22515" x="11736388" y="1965325"/>
          <p14:tracePt t="22523" x="11769725" y="2014538"/>
          <p14:tracePt t="22531" x="11793538" y="2055813"/>
          <p14:tracePt t="22538" x="11801475" y="2073275"/>
          <p14:tracePt t="22547" x="11818938" y="2098675"/>
          <p14:tracePt t="22555" x="11826875" y="2114550"/>
          <p14:tracePt t="22560" x="11834813" y="2122488"/>
          <p14:tracePt t="22569" x="11844338" y="2130425"/>
          <p14:tracePt t="22577" x="11852275" y="2147888"/>
          <p14:tracePt t="22585" x="11860213" y="2163763"/>
          <p14:tracePt t="22592" x="11876088" y="2173288"/>
          <p14:tracePt t="22601" x="11893550" y="2189163"/>
          <p14:tracePt t="22609" x="11901488" y="2206625"/>
          <p14:tracePt t="22615" x="11918950" y="2238375"/>
          <p14:tracePt t="22623" x="11934825" y="2271713"/>
          <p14:tracePt t="22631" x="11960225" y="2322513"/>
          <p14:tracePt t="22638" x="11968163" y="2363788"/>
          <p14:tracePt t="22647" x="11993563" y="2430463"/>
          <p14:tracePt t="22655" x="12001500" y="2471738"/>
          <p14:tracePt t="22663" x="12009438" y="2505075"/>
          <p14:tracePt t="22671" x="12009438" y="2528888"/>
          <p14:tracePt t="22679" x="12009438" y="2554288"/>
          <p14:tracePt t="22685" x="12009438" y="2570163"/>
          <p14:tracePt t="22692" x="12009438" y="2579688"/>
          <p14:tracePt t="22773" x="12009438" y="2587625"/>
          <p14:tracePt t="22781" x="12009438" y="2595563"/>
          <p14:tracePt t="22787" x="12001500" y="2603500"/>
          <p14:tracePt t="22795" x="11993563" y="2620963"/>
          <p14:tracePt t="22801" x="11984038" y="2628900"/>
          <p14:tracePt t="22809" x="11960225" y="2636838"/>
          <p14:tracePt t="22817" x="11942763" y="2654300"/>
          <p14:tracePt t="22825" x="11918950" y="2670175"/>
          <p14:tracePt t="22833" x="11885613" y="2678113"/>
          <p14:tracePt t="22841" x="11868150" y="2686050"/>
          <p14:tracePt t="22849" x="11844338" y="2695575"/>
          <p14:tracePt t="22856" x="11834813" y="2695575"/>
          <p14:tracePt t="22863" x="11826875" y="2695575"/>
          <p14:tracePt t="22876" x="11818938" y="2695575"/>
          <p14:tracePt t="22881" x="11801475" y="2695575"/>
          <p14:tracePt t="22889" x="11793538" y="2695575"/>
          <p14:tracePt t="22898" x="11785600" y="2695575"/>
          <p14:tracePt t="22901" x="11769725" y="2695575"/>
          <p14:tracePt t="22909" x="11752263" y="2695575"/>
          <p14:tracePt t="22917" x="11718925" y="2695575"/>
          <p14:tracePt t="22925" x="11677650" y="2695575"/>
          <p14:tracePt t="22933" x="11620500" y="2695575"/>
          <p14:tracePt t="22941" x="11577638" y="2695575"/>
          <p14:tracePt t="22949" x="11536363" y="2695575"/>
          <p14:tracePt t="22957" x="11503025" y="2695575"/>
          <p14:tracePt t="22965" x="11453813" y="2695575"/>
          <p14:tracePt t="22972" x="11420475" y="2695575"/>
          <p14:tracePt t="22979" x="11379200" y="2695575"/>
          <p14:tracePt t="22989" x="11320463" y="2686050"/>
          <p14:tracePt t="22995" x="11304588" y="2686050"/>
          <p14:tracePt t="23003" x="11271250" y="2686050"/>
          <p14:tracePt t="23011" x="11255375" y="2686050"/>
          <p14:tracePt t="23017" x="11222038" y="2686050"/>
          <p14:tracePt t="23025" x="11204575" y="2686050"/>
          <p14:tracePt t="23041" x="11196638" y="2686050"/>
          <p14:tracePt t="23049" x="11188700" y="2686050"/>
          <p14:tracePt t="23065" x="11163300" y="2686050"/>
          <p14:tracePt t="23073" x="11147425" y="2686050"/>
          <p14:tracePt t="23079" x="11114088" y="2686050"/>
          <p14:tracePt t="23087" x="11106150" y="2686050"/>
          <p14:tracePt t="23095" x="11080750" y="2686050"/>
          <p14:tracePt t="23103" x="11047413" y="2686050"/>
          <p14:tracePt t="23111" x="11022013" y="2686050"/>
          <p14:tracePt t="23120" x="11014075" y="2686050"/>
          <p14:tracePt t="23127" x="10998200" y="2686050"/>
          <p14:tracePt t="23133" x="10980738" y="2695575"/>
          <p14:tracePt t="23141" x="10972800" y="2695575"/>
          <p14:tracePt t="23150" x="10964863" y="2695575"/>
          <p14:tracePt t="23157" x="10956925" y="2695575"/>
          <p14:tracePt t="23189" x="10947400" y="2695575"/>
          <p14:tracePt t="23195" x="10939463" y="2695575"/>
          <p14:tracePt t="23203" x="10931525" y="2695575"/>
          <p14:tracePt t="23220" x="10923588" y="2695575"/>
          <p14:tracePt t="23227" x="10906125" y="2695575"/>
          <p14:tracePt t="23243" x="10882313" y="2695575"/>
          <p14:tracePt t="23251" x="10864850" y="2695575"/>
          <p14:tracePt t="23257" x="10848975" y="2703513"/>
          <p14:tracePt t="23266" x="10831513" y="2703513"/>
          <p14:tracePt t="23273" x="10823575" y="2703513"/>
          <p14:tracePt t="23281" x="10807700" y="2711450"/>
          <p14:tracePt t="23289" x="10790238" y="2719388"/>
          <p14:tracePt t="23303" x="10774363" y="2719388"/>
          <p14:tracePt t="23311" x="10764838" y="2719388"/>
          <p14:tracePt t="23320" x="10756900" y="2719388"/>
          <p14:tracePt t="23327" x="10748963" y="2728913"/>
          <p14:tracePt t="23336" x="10741025" y="2728913"/>
          <p14:tracePt t="23343" x="10731500" y="2728913"/>
          <p14:tracePt t="23351" x="10723563" y="2728913"/>
          <p14:tracePt t="23359" x="10715625" y="2728913"/>
          <p14:tracePt t="23367" x="10707688" y="2728913"/>
          <p14:tracePt t="23373" x="10699750" y="2728913"/>
          <p14:tracePt t="23381" x="10690225" y="2736850"/>
          <p14:tracePt t="23389" x="10682288" y="2744788"/>
          <p14:tracePt t="23398" x="10666413" y="2744788"/>
          <p14:tracePt t="23413" x="10648950" y="2760663"/>
          <p14:tracePt t="23420" x="10625138" y="2770188"/>
          <p14:tracePt t="23427" x="10615613" y="2778125"/>
          <p14:tracePt t="23435" x="10591800" y="2794000"/>
          <p14:tracePt t="23443" x="10566400" y="2803525"/>
          <p14:tracePt t="23452" x="10541000" y="2811463"/>
          <p14:tracePt t="23459" x="10525125" y="2811463"/>
          <p14:tracePt t="23467" x="10507663" y="2811463"/>
          <p14:tracePt t="23475" x="10491788" y="2811463"/>
          <p14:tracePt t="23483" x="10483850" y="2811463"/>
          <p14:tracePt t="23489" x="10466388" y="2811463"/>
          <p14:tracePt t="23506" x="10450513" y="2811463"/>
          <p14:tracePt t="23513" x="10417175" y="2811463"/>
          <p14:tracePt t="23522" x="10383838" y="2819400"/>
          <p14:tracePt t="23529" x="10367963" y="2819400"/>
          <p14:tracePt t="23535" x="10325100" y="2827338"/>
          <p14:tracePt t="23543" x="10293350" y="2836863"/>
          <p14:tracePt t="23551" x="10250488" y="2844800"/>
          <p14:tracePt t="23559" x="10209213" y="2860675"/>
          <p14:tracePt t="23567" x="10175875" y="2868613"/>
          <p14:tracePt t="23575" x="10160000" y="2868613"/>
          <p14:tracePt t="23583" x="10126663" y="2878138"/>
          <p14:tracePt t="23591" x="10093325" y="2886075"/>
          <p14:tracePt t="23599" x="10077450" y="2886075"/>
          <p14:tracePt t="23606" x="10052050" y="2894013"/>
          <p14:tracePt t="23613" x="10036175" y="2901950"/>
          <p14:tracePt t="23623" x="10018713" y="2911475"/>
          <p14:tracePt t="23638" x="10010775" y="2919413"/>
          <p14:tracePt t="23652" x="10002838" y="2919413"/>
          <p14:tracePt t="23667" x="9994900" y="2927350"/>
          <p14:tracePt t="23675" x="9985375" y="2927350"/>
          <p14:tracePt t="23683" x="9977438" y="2935288"/>
          <p14:tracePt t="23691" x="9952038" y="2943225"/>
          <p14:tracePt t="23699" x="9936163" y="2943225"/>
          <p14:tracePt t="23707" x="9928225" y="2952750"/>
          <p14:tracePt t="23715" x="9910763" y="2952750"/>
          <p14:tracePt t="23723" x="9886950" y="2960688"/>
          <p14:tracePt t="23729" x="9861550" y="2960688"/>
          <p14:tracePt t="23738" x="9844088" y="2960688"/>
          <p14:tracePt t="23745" x="9828213" y="2968625"/>
          <p14:tracePt t="23753" x="9820275" y="2968625"/>
          <p14:tracePt t="23761" x="9812338" y="2968625"/>
          <p14:tracePt t="23767" x="9812338" y="2976563"/>
          <p14:tracePt t="23775" x="9802813" y="2976563"/>
          <p14:tracePt t="23791" x="9794875" y="2976563"/>
          <p14:tracePt t="23807" x="9786938" y="2986088"/>
          <p14:tracePt t="23815" x="9769475" y="2986088"/>
          <p14:tracePt t="23822" x="9761538" y="2986088"/>
          <p14:tracePt t="23831" x="9737725" y="2994025"/>
          <p14:tracePt t="23838" x="9712325" y="3001963"/>
          <p14:tracePt t="23845" x="9694863" y="3001963"/>
          <p14:tracePt t="23853" x="9671050" y="3009900"/>
          <p14:tracePt t="23861" x="9637713" y="3017838"/>
          <p14:tracePt t="23869" x="9620250" y="3027363"/>
          <p14:tracePt t="23877" x="9596438" y="3027363"/>
          <p14:tracePt t="23885" x="9571038" y="3035300"/>
          <p14:tracePt t="23891" x="9545638" y="3035300"/>
          <p14:tracePt t="23899" x="9529763" y="3043238"/>
          <p14:tracePt t="23907" x="9512300" y="3043238"/>
          <p14:tracePt t="23915" x="9488488" y="3051175"/>
          <p14:tracePt t="23922" x="9463088" y="3051175"/>
          <p14:tracePt t="23931" x="9447213" y="3060700"/>
          <p14:tracePt t="23939" x="9437688" y="3060700"/>
          <p14:tracePt t="23945" x="9421813" y="3060700"/>
          <p14:tracePt t="23985" x="9413875" y="3060700"/>
          <p14:tracePt t="24031" x="9405938" y="3060700"/>
          <p14:tracePt t="24039" x="9396413" y="3060700"/>
          <p14:tracePt t="24047" x="9380538" y="3060700"/>
          <p14:tracePt t="24056" x="9372600" y="3060700"/>
          <p14:tracePt t="24061" x="9363075" y="3060700"/>
          <p14:tracePt t="24069" x="9347200" y="3060700"/>
          <p14:tracePt t="24085" x="9339263" y="3060700"/>
          <p14:tracePt t="24093" x="9331325" y="3060700"/>
          <p14:tracePt t="24109" x="9321800" y="3060700"/>
          <p14:tracePt t="24117" x="9297988" y="3060700"/>
          <p14:tracePt t="24123" x="9288463" y="3060700"/>
          <p14:tracePt t="24131" x="9272588" y="3060700"/>
          <p14:tracePt t="24147" x="9247188" y="3060700"/>
          <p14:tracePt t="24156" x="9239250" y="3060700"/>
          <p14:tracePt t="24163" x="9213850" y="3060700"/>
          <p14:tracePt t="24173" x="9190038" y="3060700"/>
          <p14:tracePt t="24177" x="9164638" y="3060700"/>
          <p14:tracePt t="24185" x="9148763" y="3060700"/>
          <p14:tracePt t="24193" x="9131300" y="3060700"/>
          <p14:tracePt t="24201" x="9123363" y="3068638"/>
          <p14:tracePt t="24209" x="9105900" y="3068638"/>
          <p14:tracePt t="24217" x="9097963" y="3068638"/>
          <p14:tracePt t="24225" x="9090025" y="3068638"/>
          <p14:tracePt t="24397" x="9090025" y="3076575"/>
          <p14:tracePt t="24406" x="9090025" y="3092450"/>
          <p14:tracePt t="24419" x="9082088" y="3101975"/>
          <p14:tracePt t="24427" x="9082088" y="3109913"/>
          <p14:tracePt t="24436" x="9074150" y="3117850"/>
          <p14:tracePt t="24442" x="9074150" y="3125788"/>
          <p14:tracePt t="24457" x="9064625" y="3135313"/>
          <p14:tracePt t="24472" x="9056688" y="3135313"/>
          <p14:tracePt t="24487" x="9056688" y="3143250"/>
          <p14:tracePt t="24597" x="9040813" y="3143250"/>
          <p14:tracePt t="24605" x="9015413" y="3135313"/>
          <p14:tracePt t="24614" x="8999538" y="3125788"/>
          <p14:tracePt t="24619" x="8990013" y="3125788"/>
          <p14:tracePt t="24627" x="8974138" y="3109913"/>
          <p14:tracePt t="24635" x="8948738" y="3101975"/>
          <p14:tracePt t="24641" x="8940800" y="3092450"/>
          <p14:tracePt t="24649" x="8924925" y="3084513"/>
          <p14:tracePt t="24665" x="8915400" y="3084513"/>
          <p14:tracePt t="24891" x="8907463" y="3084513"/>
          <p14:tracePt t="24909" x="8907463" y="3101975"/>
          <p14:tracePt t="24916" x="8899525" y="3109913"/>
          <p14:tracePt t="24926" x="8891588" y="3125788"/>
          <p14:tracePt t="24931" x="8891588" y="3135313"/>
          <p14:tracePt t="24935" x="8882063" y="3143250"/>
          <p14:tracePt t="24943" x="8882063" y="3151188"/>
          <p14:tracePt t="24951" x="8874125" y="3151188"/>
          <p14:tracePt t="24958" x="8874125" y="3159125"/>
          <p14:tracePt t="24975" x="8874125" y="3167063"/>
          <p14:tracePt t="24991" x="8874125" y="3176588"/>
          <p14:tracePt t="24997" x="8874125" y="3184525"/>
          <p14:tracePt t="25013" x="8874125" y="3192463"/>
          <p14:tracePt t="25021" x="8866188" y="3200400"/>
          <p14:tracePt t="25045" x="8866188" y="3209925"/>
          <p14:tracePt t="25067" x="8866188" y="3217863"/>
          <p14:tracePt t="25114" x="8866188" y="3225800"/>
          <p14:tracePt t="25341" x="8858250" y="3225800"/>
          <p14:tracePt t="25348" x="8850313" y="3192463"/>
          <p14:tracePt t="25357" x="8816975" y="3159125"/>
          <p14:tracePt t="25366" x="8807450" y="3143250"/>
          <p14:tracePt t="25371" x="8799513" y="3135313"/>
          <p14:tracePt t="25377" x="8791575" y="3117850"/>
          <p14:tracePt t="25385" x="8783638" y="3109913"/>
          <p14:tracePt t="25393" x="8775700" y="3101975"/>
          <p14:tracePt t="25657" x="8775700" y="3117850"/>
          <p14:tracePt t="25665" x="8775700" y="3135313"/>
          <p14:tracePt t="25675" x="8775700" y="3151188"/>
          <p14:tracePt t="25681" x="8775700" y="3176588"/>
          <p14:tracePt t="25686" x="8766175" y="3184525"/>
          <p14:tracePt t="25693" x="8766175" y="3209925"/>
          <p14:tracePt t="25701" x="8766175" y="3225800"/>
          <p14:tracePt t="25709" x="8766175" y="3233738"/>
          <p14:tracePt t="25717" x="8758238" y="3241675"/>
          <p14:tracePt t="25725" x="8758238" y="3251200"/>
          <p14:tracePt t="25741" x="8758238" y="3259138"/>
          <p14:tracePt t="26035" x="8758238" y="3251200"/>
          <p14:tracePt t="26041" x="8758238" y="3233738"/>
          <p14:tracePt t="26049" x="8758238" y="3225800"/>
          <p14:tracePt t="26057" x="8758238" y="3209925"/>
          <p14:tracePt t="26065" x="8758238" y="3200400"/>
          <p14:tracePt t="26073" x="8758238" y="3192463"/>
          <p14:tracePt t="26081" x="8766175" y="3184525"/>
          <p14:tracePt t="26089" x="8766175" y="3176588"/>
          <p14:tracePt t="26097" x="8766175" y="3167063"/>
          <p14:tracePt t="26105" x="8766175" y="3159125"/>
          <p14:tracePt t="26111" x="8766175" y="3151188"/>
          <p14:tracePt t="26127" x="8766175" y="3143250"/>
          <p14:tracePt t="26174" x="8766175" y="3135313"/>
          <p14:tracePt t="36203" x="8758238" y="3135313"/>
          <p14:tracePt t="36219" x="8750300" y="3125788"/>
          <p14:tracePt t="36234" x="8732838" y="3117850"/>
          <p14:tracePt t="36241" x="8716963" y="3109913"/>
          <p14:tracePt t="36249" x="8699500" y="3101975"/>
          <p14:tracePt t="36256" x="8675688" y="3092450"/>
          <p14:tracePt t="36263" x="8658225" y="3092450"/>
          <p14:tracePt t="36270" x="8642350" y="3084513"/>
          <p14:tracePt t="36279" x="8609013" y="3076575"/>
          <p14:tracePt t="36286" x="8583613" y="3076575"/>
          <p14:tracePt t="36295" x="8559800" y="3076575"/>
          <p14:tracePt t="36303" x="8542338" y="3076575"/>
          <p14:tracePt t="36311" x="8526463" y="3076575"/>
          <p14:tracePt t="36317" x="8493125" y="3068638"/>
          <p14:tracePt t="36325" x="8451850" y="3068638"/>
          <p14:tracePt t="36333" x="8393113" y="3068638"/>
          <p14:tracePt t="36340" x="8351838" y="3068638"/>
          <p14:tracePt t="36349" x="8318500" y="3068638"/>
          <p14:tracePt t="36356" x="8277225" y="3068638"/>
          <p14:tracePt t="36364" x="8235950" y="3068638"/>
          <p14:tracePt t="36373" x="8218488" y="3068638"/>
          <p14:tracePt t="36379" x="8186738" y="3068638"/>
          <p14:tracePt t="36387" x="8161338" y="3068638"/>
          <p14:tracePt t="36394" x="8153400" y="3068638"/>
          <p14:tracePt t="36403" x="8128000" y="3060700"/>
          <p14:tracePt t="36411" x="8112125" y="3051175"/>
          <p14:tracePt t="36419" x="8102600" y="3051175"/>
          <p14:tracePt t="36427" x="8086725" y="3043238"/>
          <p14:tracePt t="36433" x="8069263" y="3043238"/>
          <p14:tracePt t="36440" x="8069263" y="3035300"/>
          <p14:tracePt t="36449" x="8053388" y="3035300"/>
          <p14:tracePt t="36456" x="8045450" y="3035300"/>
          <p14:tracePt t="36481" x="8037513" y="3035300"/>
          <p14:tracePt t="36955" x="8037513" y="3027363"/>
          <p14:tracePt t="36963" x="8061325" y="3027363"/>
          <p14:tracePt t="36969" x="8086725" y="3017838"/>
          <p14:tracePt t="36975" x="8102600" y="3009900"/>
          <p14:tracePt t="36988" x="8120063" y="3009900"/>
          <p14:tracePt t="36991" x="8153400" y="3001963"/>
          <p14:tracePt t="36999" x="8177213" y="2994025"/>
          <p14:tracePt t="37007" x="8186738" y="2994025"/>
          <p14:tracePt t="37015" x="8194675" y="2986088"/>
          <p14:tracePt t="37020" x="8210550" y="2986088"/>
          <p14:tracePt t="37028" x="8218488" y="2976563"/>
          <p14:tracePt t="37036" x="8228013" y="2976563"/>
          <p14:tracePt t="37044" x="8235950" y="2976563"/>
          <p14:tracePt t="37053" x="8243888" y="2976563"/>
          <p14:tracePt t="37069" x="8261350" y="2976563"/>
          <p14:tracePt t="37075" x="8269288" y="2976563"/>
          <p14:tracePt t="37083" x="8277225" y="2976563"/>
          <p14:tracePt t="37091" x="8285163" y="2976563"/>
          <p14:tracePt t="37098" x="8302625" y="2976563"/>
          <p14:tracePt t="37106" x="8318500" y="2968625"/>
          <p14:tracePt t="37115" x="8343900" y="2968625"/>
          <p14:tracePt t="37122" x="8369300" y="2968625"/>
          <p14:tracePt t="37131" x="8393113" y="2960688"/>
          <p14:tracePt t="37136" x="8418513" y="2960688"/>
          <p14:tracePt t="37144" x="8443913" y="2952750"/>
          <p14:tracePt t="37153" x="8459788" y="2952750"/>
          <p14:tracePt t="37160" x="8485188" y="2952750"/>
          <p14:tracePt t="37169" x="8509000" y="2943225"/>
          <p14:tracePt t="37185" x="8526463" y="2935288"/>
          <p14:tracePt t="37190" x="8542338" y="2935288"/>
          <p14:tracePt t="37207" x="8550275" y="2935288"/>
          <p14:tracePt t="37215" x="8559800" y="2935288"/>
          <p14:tracePt t="37239" x="8567738" y="2935288"/>
          <p14:tracePt t="37247" x="8583613" y="2935288"/>
          <p14:tracePt t="37261" x="8601075" y="2927350"/>
          <p14:tracePt t="37270" x="8609013" y="2927350"/>
          <p14:tracePt t="37277" x="8624888" y="2927350"/>
          <p14:tracePt t="37285" x="8642350" y="2927350"/>
          <p14:tracePt t="37293" x="8658225" y="2919413"/>
          <p14:tracePt t="37301" x="8675688" y="2911475"/>
          <p14:tracePt t="37307" x="8691563" y="2911475"/>
          <p14:tracePt t="37315" x="8699500" y="2901950"/>
          <p14:tracePt t="37323" x="8716963" y="2901950"/>
          <p14:tracePt t="37331" x="8732838" y="2901950"/>
          <p14:tracePt t="37339" x="8732838" y="2894013"/>
          <p14:tracePt t="37355" x="8742363" y="2894013"/>
          <p14:tracePt t="37489" x="8750300" y="2894013"/>
          <p14:tracePt t="37503" x="8758238" y="2894013"/>
          <p14:tracePt t="37510" x="8775700" y="2894013"/>
          <p14:tracePt t="37517" x="8783638" y="2894013"/>
          <p14:tracePt t="37525" x="8799513" y="2894013"/>
          <p14:tracePt t="37532" x="8816975" y="2886075"/>
          <p14:tracePt t="37539" x="8824913" y="2886075"/>
          <p14:tracePt t="37547" x="8832850" y="2886075"/>
          <p14:tracePt t="37555" x="8840788" y="2886075"/>
          <p14:tracePt t="37563" x="8850313" y="2878138"/>
          <p14:tracePt t="37595" x="8858250" y="2878138"/>
          <p14:tracePt t="37609" x="8866188" y="2878138"/>
          <p14:tracePt t="37953" x="8882063" y="2878138"/>
          <p14:tracePt t="37957" x="8891588" y="2878138"/>
          <p14:tracePt t="37965" x="8899525" y="2878138"/>
          <p14:tracePt t="37972" x="8907463" y="2878138"/>
          <p14:tracePt t="37981" x="8915400" y="2878138"/>
          <p14:tracePt t="37989" x="8924925" y="2878138"/>
          <p14:tracePt t="38004" x="8932863" y="2878138"/>
          <p14:tracePt t="38026" x="8940800" y="2878138"/>
          <p14:tracePt t="40837" x="8940800" y="2886075"/>
          <p14:tracePt t="40844" x="8940800" y="2901950"/>
          <p14:tracePt t="40854" x="8924925" y="2927350"/>
          <p14:tracePt t="40860" x="8924925" y="2952750"/>
          <p14:tracePt t="40867" x="8915400" y="2960688"/>
          <p14:tracePt t="40875" x="8907463" y="2976563"/>
          <p14:tracePt t="40881" x="8899525" y="2994025"/>
          <p14:tracePt t="40889" x="8891588" y="3001963"/>
          <p14:tracePt t="40897" x="8891588" y="3009900"/>
          <p14:tracePt t="40913" x="8882063" y="3017838"/>
          <p14:tracePt t="40920" x="8882063" y="3027363"/>
          <p14:tracePt t="40951" x="8882063" y="3035300"/>
          <p14:tracePt t="40967" x="8874125" y="3035300"/>
          <p14:tracePt t="40999" x="8874125" y="3043238"/>
          <p14:tracePt t="41005" x="8866188" y="3043238"/>
          <p14:tracePt t="41021" x="8866188" y="3051175"/>
          <p14:tracePt t="41029" x="8858250" y="3060700"/>
          <p14:tracePt t="41036" x="8858250" y="3068638"/>
          <p14:tracePt t="41045" x="8850313" y="3076575"/>
          <p14:tracePt t="41051" x="8840788" y="3084513"/>
          <p14:tracePt t="41083" x="8840788" y="3092450"/>
          <p14:tracePt t="41091" x="8832850" y="3092450"/>
          <p14:tracePt t="41099" x="8832850" y="3101975"/>
          <p14:tracePt t="41107" x="8824913" y="3109913"/>
          <p14:tracePt t="41113" x="8816975" y="3117850"/>
          <p14:tracePt t="41121" x="8807450" y="3135313"/>
          <p14:tracePt t="41129" x="8799513" y="3151188"/>
          <p14:tracePt t="41136" x="8783638" y="3159125"/>
          <p14:tracePt t="41145" x="8775700" y="3176588"/>
          <p14:tracePt t="41153" x="8766175" y="3192463"/>
          <p14:tracePt t="41161" x="8758238" y="3209925"/>
          <p14:tracePt t="41167" x="8750300" y="3209925"/>
          <p14:tracePt t="41175" x="8750300" y="3225800"/>
          <p14:tracePt t="41191" x="8742363" y="3233738"/>
          <p14:tracePt t="41215" x="8732838" y="3241675"/>
          <p14:tracePt t="41223" x="8732838" y="3251200"/>
          <p14:tracePt t="41236" x="8732838" y="3259138"/>
          <p14:tracePt t="41254" x="8732838" y="3267075"/>
          <p14:tracePt t="41261" x="8732838" y="3275013"/>
          <p14:tracePt t="41277" x="8732838" y="3284538"/>
          <p14:tracePt t="41291" x="8732838" y="3292475"/>
          <p14:tracePt t="41299" x="8732838" y="3300413"/>
          <p14:tracePt t="41403" x="8732838" y="3316288"/>
          <p14:tracePt t="41410" x="8732838" y="3325813"/>
          <p14:tracePt t="41417" x="8750300" y="3325813"/>
          <p14:tracePt t="41425" x="8766175" y="3341688"/>
          <p14:tracePt t="41431" x="8775700" y="3349625"/>
          <p14:tracePt t="41439" x="8783638" y="3359150"/>
          <p14:tracePt t="41447" x="8791575" y="3359150"/>
          <p14:tracePt t="41557" x="8799513" y="3367088"/>
          <p14:tracePt t="41566" x="8816975" y="3375025"/>
          <p14:tracePt t="41574" x="8816975" y="3382963"/>
          <p14:tracePt t="41582" x="8824913" y="3382963"/>
          <p14:tracePt t="41588" x="8832850" y="3390900"/>
          <p14:tracePt t="41601" x="8840788" y="3390900"/>
          <p14:tracePt t="41609" x="8840788" y="3400425"/>
          <p14:tracePt t="45371" x="8866188" y="3375025"/>
          <p14:tracePt t="45378" x="8891588" y="3349625"/>
          <p14:tracePt t="45385" x="8915400" y="3325813"/>
          <p14:tracePt t="45393" x="8940800" y="3300413"/>
          <p14:tracePt t="45399" x="8966200" y="3275013"/>
          <p14:tracePt t="45406" x="8990013" y="3267075"/>
          <p14:tracePt t="45415" x="9007475" y="3241675"/>
          <p14:tracePt t="45422" x="9048750" y="3225800"/>
          <p14:tracePt t="45430" x="9074150" y="3200400"/>
          <p14:tracePt t="45438" x="9105900" y="3176588"/>
          <p14:tracePt t="45444" x="9131300" y="3159125"/>
          <p14:tracePt t="45452" x="9156700" y="3135313"/>
          <p14:tracePt t="45460" x="9172575" y="3117850"/>
          <p14:tracePt t="45468" x="9190038" y="3109913"/>
          <p14:tracePt t="45476" x="9213850" y="3084513"/>
          <p14:tracePt t="45485" x="9247188" y="3060700"/>
          <p14:tracePt t="45493" x="9288463" y="3017838"/>
          <p14:tracePt t="45501" x="9331325" y="2968625"/>
          <p14:tracePt t="45509" x="9363075" y="2919413"/>
          <p14:tracePt t="45515" x="9421813" y="2860675"/>
          <p14:tracePt t="45522" x="9471025" y="2770188"/>
          <p14:tracePt t="45531" x="9529763" y="2678113"/>
          <p14:tracePt t="45539" x="9588500" y="2595563"/>
          <p14:tracePt t="45547" x="9637713" y="2513013"/>
          <p14:tracePt t="45555" x="9694863" y="2430463"/>
          <p14:tracePt t="45561" x="9769475" y="2312988"/>
          <p14:tracePt t="45569" x="9794875" y="2263775"/>
          <p14:tracePt t="45577" x="9828213" y="2197100"/>
          <p14:tracePt t="45585" x="9853613" y="2139950"/>
          <p14:tracePt t="45593" x="9861550" y="2106613"/>
          <p14:tracePt t="45601" x="9877425" y="2073275"/>
          <p14:tracePt t="45609" x="9894888" y="2032000"/>
          <p14:tracePt t="45616" x="9894888" y="1998663"/>
          <p14:tracePt t="45625" x="9894888" y="1957388"/>
          <p14:tracePt t="45631" x="9894888" y="1898650"/>
          <p14:tracePt t="45639" x="9894888" y="1831975"/>
          <p14:tracePt t="45647" x="9894888" y="1749425"/>
          <p14:tracePt t="45655" x="9877425" y="1658938"/>
          <p14:tracePt t="45663" x="9869488" y="1576388"/>
          <p14:tracePt t="45671" x="9861550" y="1517650"/>
          <p14:tracePt t="45677" x="9844088" y="1376363"/>
          <p14:tracePt t="45685" x="9836150" y="1252538"/>
          <p14:tracePt t="45693" x="9812338" y="1103313"/>
          <p14:tracePt t="45701" x="9786938" y="1003300"/>
          <p14:tracePt t="45709" x="9753600" y="869950"/>
          <p14:tracePt t="45717" x="9704388" y="712788"/>
          <p14:tracePt t="45725" x="9671050" y="638175"/>
          <p14:tracePt t="45733" x="9612313" y="506413"/>
          <p14:tracePt t="45741" x="9545638" y="390525"/>
          <p14:tracePt t="45747" x="9488488" y="290513"/>
          <p14:tracePt t="45755" x="9463088" y="257175"/>
          <p14:tracePt t="45763" x="9372600" y="149225"/>
          <p14:tracePt t="45770" x="9313863" y="90488"/>
          <p14:tracePt t="45779" x="9247188" y="25400"/>
          <p14:tracePt t="45786" x="9223375"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raphical user interface, text, application&#10;&#10;Description automatically generated">
            <a:extLst>
              <a:ext uri="{FF2B5EF4-FFF2-40B4-BE49-F238E27FC236}">
                <a16:creationId xmlns:a16="http://schemas.microsoft.com/office/drawing/2014/main" id="{2AFC80B4-19FF-B09D-C3AD-A2FFF72C05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 y="156186"/>
            <a:ext cx="1676400" cy="27209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7" descr="Graphical user interface, text, application, email&#10;&#10;Description automatically generated">
            <a:extLst>
              <a:ext uri="{FF2B5EF4-FFF2-40B4-BE49-F238E27FC236}">
                <a16:creationId xmlns:a16="http://schemas.microsoft.com/office/drawing/2014/main" id="{A383250D-5DB4-7C46-30EF-651A937A524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549650"/>
            <a:ext cx="6336664" cy="19748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4" descr="Table&#10;&#10;Description automatically generated">
            <a:extLst>
              <a:ext uri="{FF2B5EF4-FFF2-40B4-BE49-F238E27FC236}">
                <a16:creationId xmlns:a16="http://schemas.microsoft.com/office/drawing/2014/main" id="{086260EC-9A08-653C-75EE-8A9C6CDE403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81151" y="3366071"/>
            <a:ext cx="5106722" cy="21584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87E5FE89-E784-2A4D-931D-85E793ABF8A6}"/>
              </a:ext>
            </a:extLst>
          </p:cNvPr>
          <p:cNvSpPr>
            <a:spLocks noChangeArrowheads="1"/>
          </p:cNvSpPr>
          <p:nvPr/>
        </p:nvSpPr>
        <p:spPr bwMode="auto">
          <a:xfrm>
            <a:off x="4200525" y="78052"/>
            <a:ext cx="656272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you know the log number you can (1) Use the Serious/Fatal lookup and enter it there under Activity Number, (2) You can enter the name or portion of a name with a * sign (3) If the Supervisor has updated the Serious Fatal Log with your CSHO ID you can look it up under the CSHO drop down box. (4)Once the Inspection number has been entered on the Serious Fatal Log it will appear on the Serious/Fatal Dashboard, Serious Fatal Log report and will  list with your CSHO ID and Supervisor ID and your individual Inspections list. </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3" name="Rectangle 5">
            <a:extLst>
              <a:ext uri="{FF2B5EF4-FFF2-40B4-BE49-F238E27FC236}">
                <a16:creationId xmlns:a16="http://schemas.microsoft.com/office/drawing/2014/main" id="{721A8917-81E2-8B27-D0B3-2C1EBA4B56F2}"/>
              </a:ext>
            </a:extLst>
          </p:cNvPr>
          <p:cNvSpPr>
            <a:spLocks noChangeArrowheads="1"/>
          </p:cNvSpPr>
          <p:nvPr/>
        </p:nvSpPr>
        <p:spPr bwMode="auto">
          <a:xfrm>
            <a:off x="1247775" y="3280345"/>
            <a:ext cx="242245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1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Establishment Name</a:t>
            </a:r>
            <a:endParaRPr kumimoji="0" lang="en-US" altLang="en-US" sz="8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6">
            <a:extLst>
              <a:ext uri="{FF2B5EF4-FFF2-40B4-BE49-F238E27FC236}">
                <a16:creationId xmlns:a16="http://schemas.microsoft.com/office/drawing/2014/main" id="{B848A194-25B7-189C-A137-55E5437A7B3A}"/>
              </a:ext>
            </a:extLst>
          </p:cNvPr>
          <p:cNvSpPr>
            <a:spLocks noChangeArrowheads="1"/>
          </p:cNvSpPr>
          <p:nvPr/>
        </p:nvSpPr>
        <p:spPr bwMode="auto">
          <a:xfrm>
            <a:off x="0" y="47625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a:extLst>
              <a:ext uri="{FF2B5EF4-FFF2-40B4-BE49-F238E27FC236}">
                <a16:creationId xmlns:a16="http://schemas.microsoft.com/office/drawing/2014/main" id="{A9272786-755B-D639-2876-3ED48B3317B6}"/>
              </a:ext>
            </a:extLst>
          </p:cNvPr>
          <p:cNvSpPr>
            <a:spLocks noChangeArrowheads="1"/>
          </p:cNvSpPr>
          <p:nvPr/>
        </p:nvSpPr>
        <p:spPr bwMode="auto">
          <a:xfrm flipH="1">
            <a:off x="9063052" y="2998113"/>
            <a:ext cx="292482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951038" algn="l"/>
              </a:tabLst>
              <a:defRPr>
                <a:solidFill>
                  <a:schemeClr val="tx1"/>
                </a:solidFill>
                <a:latin typeface="Arial" panose="020B0604020202020204" pitchFamily="34" charset="0"/>
              </a:defRPr>
            </a:lvl1pPr>
            <a:lvl2pPr eaLnBrk="0" fontAlgn="base" hangingPunct="0">
              <a:spcBef>
                <a:spcPct val="0"/>
              </a:spcBef>
              <a:spcAft>
                <a:spcPct val="0"/>
              </a:spcAft>
              <a:tabLst>
                <a:tab pos="1951038" algn="l"/>
              </a:tabLst>
              <a:defRPr>
                <a:solidFill>
                  <a:schemeClr val="tx1"/>
                </a:solidFill>
                <a:latin typeface="Arial" panose="020B0604020202020204" pitchFamily="34" charset="0"/>
              </a:defRPr>
            </a:lvl2pPr>
            <a:lvl3pPr eaLnBrk="0" fontAlgn="base" hangingPunct="0">
              <a:spcBef>
                <a:spcPct val="0"/>
              </a:spcBef>
              <a:spcAft>
                <a:spcPct val="0"/>
              </a:spcAft>
              <a:tabLst>
                <a:tab pos="1951038" algn="l"/>
              </a:tabLst>
              <a:defRPr>
                <a:solidFill>
                  <a:schemeClr val="tx1"/>
                </a:solidFill>
                <a:latin typeface="Arial" panose="020B0604020202020204" pitchFamily="34" charset="0"/>
              </a:defRPr>
            </a:lvl3pPr>
            <a:lvl4pPr eaLnBrk="0" fontAlgn="base" hangingPunct="0">
              <a:spcBef>
                <a:spcPct val="0"/>
              </a:spcBef>
              <a:spcAft>
                <a:spcPct val="0"/>
              </a:spcAft>
              <a:tabLst>
                <a:tab pos="1951038" algn="l"/>
              </a:tabLst>
              <a:defRPr>
                <a:solidFill>
                  <a:schemeClr val="tx1"/>
                </a:solidFill>
                <a:latin typeface="Arial" panose="020B0604020202020204" pitchFamily="34" charset="0"/>
              </a:defRPr>
            </a:lvl4pPr>
            <a:lvl5pPr eaLnBrk="0" fontAlgn="base" hangingPunct="0">
              <a:spcBef>
                <a:spcPct val="0"/>
              </a:spcBef>
              <a:spcAft>
                <a:spcPct val="0"/>
              </a:spcAft>
              <a:tabLst>
                <a:tab pos="1951038" algn="l"/>
              </a:tabLst>
              <a:defRPr>
                <a:solidFill>
                  <a:schemeClr val="tx1"/>
                </a:solidFill>
                <a:latin typeface="Arial" panose="020B0604020202020204" pitchFamily="34" charset="0"/>
              </a:defRPr>
            </a:lvl5pPr>
            <a:lvl6pPr eaLnBrk="0" fontAlgn="base" hangingPunct="0">
              <a:spcBef>
                <a:spcPct val="0"/>
              </a:spcBef>
              <a:spcAft>
                <a:spcPct val="0"/>
              </a:spcAft>
              <a:tabLst>
                <a:tab pos="1951038" algn="l"/>
              </a:tabLst>
              <a:defRPr>
                <a:solidFill>
                  <a:schemeClr val="tx1"/>
                </a:solidFill>
                <a:latin typeface="Arial" panose="020B0604020202020204" pitchFamily="34" charset="0"/>
              </a:defRPr>
            </a:lvl6pPr>
            <a:lvl7pPr eaLnBrk="0" fontAlgn="base" hangingPunct="0">
              <a:spcBef>
                <a:spcPct val="0"/>
              </a:spcBef>
              <a:spcAft>
                <a:spcPct val="0"/>
              </a:spcAft>
              <a:tabLst>
                <a:tab pos="1951038" algn="l"/>
              </a:tabLst>
              <a:defRPr>
                <a:solidFill>
                  <a:schemeClr val="tx1"/>
                </a:solidFill>
                <a:latin typeface="Arial" panose="020B0604020202020204" pitchFamily="34" charset="0"/>
              </a:defRPr>
            </a:lvl7pPr>
            <a:lvl8pPr eaLnBrk="0" fontAlgn="base" hangingPunct="0">
              <a:spcBef>
                <a:spcPct val="0"/>
              </a:spcBef>
              <a:spcAft>
                <a:spcPct val="0"/>
              </a:spcAft>
              <a:tabLst>
                <a:tab pos="1951038" algn="l"/>
              </a:tabLst>
              <a:defRPr>
                <a:solidFill>
                  <a:schemeClr val="tx1"/>
                </a:solidFill>
                <a:latin typeface="Arial" panose="020B0604020202020204" pitchFamily="34" charset="0"/>
              </a:defRPr>
            </a:lvl8pPr>
            <a:lvl9pPr eaLnBrk="0" fontAlgn="base" hangingPunct="0">
              <a:spcBef>
                <a:spcPct val="0"/>
              </a:spcBef>
              <a:spcAft>
                <a:spcPct val="0"/>
              </a:spcAft>
              <a:tabLst>
                <a:tab pos="1951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951038" algn="l"/>
              </a:tabLst>
            </a:pPr>
            <a:r>
              <a:rPr kumimoji="0" lang="en-US" altLang="en-US" sz="11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Dashboard</a:t>
            </a:r>
          </a:p>
          <a:p>
            <a:pPr marL="0" marR="0" lvl="0" indent="0" algn="l" defTabSz="914400" rtl="0" eaLnBrk="0" fontAlgn="base" latinLnBrk="0" hangingPunct="0">
              <a:lnSpc>
                <a:spcPct val="100000"/>
              </a:lnSpc>
              <a:spcBef>
                <a:spcPct val="0"/>
              </a:spcBef>
              <a:spcAft>
                <a:spcPct val="0"/>
              </a:spcAft>
              <a:buClrTx/>
              <a:buSzTx/>
              <a:buFontTx/>
              <a:buNone/>
              <a:tabLst>
                <a:tab pos="1951038" algn="l"/>
              </a:tabLst>
            </a:pPr>
            <a:r>
              <a:rPr kumimoji="0" lang="en-US" altLang="en-US" sz="11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1" i="0" u="none" strike="noStrike" cap="none" normalizeH="0" baseline="0" dirty="0">
              <a:ln>
                <a:noFill/>
              </a:ln>
              <a:solidFill>
                <a:srgbClr val="FF0000"/>
              </a:solidFill>
              <a:effectLst/>
            </a:endParaRPr>
          </a:p>
        </p:txBody>
      </p:sp>
      <p:pic>
        <p:nvPicPr>
          <p:cNvPr id="7" name="Picture 6" descr="Well Bee">
            <a:extLst>
              <a:ext uri="{FF2B5EF4-FFF2-40B4-BE49-F238E27FC236}">
                <a16:creationId xmlns:a16="http://schemas.microsoft.com/office/drawing/2014/main" id="{146F5872-6ABD-88C7-C5C4-5E6808EC3F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8857" y="1429158"/>
            <a:ext cx="2094175" cy="2094175"/>
          </a:xfrm>
          <a:prstGeom prst="rect">
            <a:avLst/>
          </a:prstGeom>
        </p:spPr>
      </p:pic>
      <p:pic>
        <p:nvPicPr>
          <p:cNvPr id="17" name="Audio 16">
            <a:hlinkClick r:id="" action="ppaction://media"/>
            <a:extLst>
              <a:ext uri="{FF2B5EF4-FFF2-40B4-BE49-F238E27FC236}">
                <a16:creationId xmlns:a16="http://schemas.microsoft.com/office/drawing/2014/main" id="{52E7436E-F90D-49BC-885D-D81A5C36A82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3" t="-125896" r="-262703"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23912424"/>
      </p:ext>
    </p:extLst>
  </p:cSld>
  <p:clrMapOvr>
    <a:masterClrMapping/>
  </p:clrMapOvr>
  <mc:AlternateContent xmlns:mc="http://schemas.openxmlformats.org/markup-compatibility/2006" xmlns:p14="http://schemas.microsoft.com/office/powerpoint/2010/main">
    <mc:Choice Requires="p14">
      <p:transition spd="slow" p14:dur="2000" advTm="164547"/>
    </mc:Choice>
    <mc:Fallback xmlns="">
      <p:transition spd="slow" advTm="16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888" x="4495800" y="58738"/>
          <p14:tracePt t="896" x="4486275" y="58738"/>
          <p14:tracePt t="903" x="4462463" y="58738"/>
          <p14:tracePt t="912" x="4454525" y="58738"/>
          <p14:tracePt t="919" x="4429125" y="58738"/>
          <p14:tracePt t="925" x="4421188" y="58738"/>
          <p14:tracePt t="933" x="4403725" y="58738"/>
          <p14:tracePt t="941" x="4387850" y="58738"/>
          <p14:tracePt t="949" x="4379913" y="58738"/>
          <p14:tracePt t="957" x="4362450" y="58738"/>
          <p14:tracePt t="965" x="4354513" y="58738"/>
          <p14:tracePt t="981" x="4346575" y="58738"/>
          <p14:tracePt t="1222" x="4337050" y="58738"/>
          <p14:tracePt t="1238" x="4321175" y="58738"/>
          <p14:tracePt t="1244" x="4305300" y="58738"/>
          <p14:tracePt t="1252" x="4287838" y="66675"/>
          <p14:tracePt t="1259" x="4271963" y="66675"/>
          <p14:tracePt t="1267" x="4254500" y="74613"/>
          <p14:tracePt t="1276" x="4246563" y="82550"/>
          <p14:tracePt t="1281" x="4221163" y="82550"/>
          <p14:tracePt t="1290" x="4205288" y="90488"/>
          <p14:tracePt t="1298" x="4187825" y="90488"/>
          <p14:tracePt t="1306" x="4171950" y="100013"/>
          <p14:tracePt t="1314" x="4154488" y="100013"/>
          <p14:tracePt t="1329" x="4146550" y="100013"/>
          <p14:tracePt t="1336" x="4130675" y="100013"/>
          <p14:tracePt t="1344" x="4113213" y="100013"/>
          <p14:tracePt t="1352" x="4097338" y="107950"/>
          <p14:tracePt t="1359" x="4079875" y="107950"/>
          <p14:tracePt t="1368" x="4056063" y="107950"/>
          <p14:tracePt t="1375" x="4048125" y="107950"/>
          <p14:tracePt t="1384" x="4022725" y="115888"/>
          <p14:tracePt t="1392" x="4005263" y="115888"/>
          <p14:tracePt t="1398" x="3989388" y="115888"/>
          <p14:tracePt t="1406" x="3963988" y="115888"/>
          <p14:tracePt t="1414" x="3940175" y="123825"/>
          <p14:tracePt t="1422" x="3922713" y="123825"/>
          <p14:tracePt t="1430" x="3914775" y="123825"/>
          <p14:tracePt t="1438" x="3898900" y="123825"/>
          <p14:tracePt t="1443" x="3889375" y="123825"/>
          <p14:tracePt t="1451" x="3881438" y="123825"/>
          <p14:tracePt t="1459" x="3873500" y="133350"/>
          <p14:tracePt t="1484" x="3865563" y="133350"/>
          <p14:tracePt t="1492" x="3856038" y="133350"/>
          <p14:tracePt t="1508" x="3848100" y="141288"/>
          <p14:tracePt t="1514" x="3840163" y="141288"/>
          <p14:tracePt t="1521" x="3832225" y="141288"/>
          <p14:tracePt t="1538" x="3814763" y="141288"/>
          <p14:tracePt t="1546" x="3798888" y="141288"/>
          <p14:tracePt t="1562" x="3781425" y="141288"/>
          <p14:tracePt t="1570" x="3773488" y="141288"/>
          <p14:tracePt t="1575" x="3765550" y="141288"/>
          <p14:tracePt t="1583" x="3748088" y="149225"/>
          <p14:tracePt t="1592" x="3724275" y="149225"/>
          <p14:tracePt t="1600" x="3716338" y="157163"/>
          <p14:tracePt t="1608" x="3690938" y="157163"/>
          <p14:tracePt t="1616" x="3683000" y="157163"/>
          <p14:tracePt t="1622" x="3673475" y="165100"/>
          <p14:tracePt t="1630" x="3657600" y="165100"/>
          <p14:tracePt t="1638" x="3632200" y="174625"/>
          <p14:tracePt t="1646" x="3616325" y="182563"/>
          <p14:tracePt t="1654" x="3582988" y="190500"/>
          <p14:tracePt t="1662" x="3557588" y="190500"/>
          <p14:tracePt t="1670" x="3533775" y="198438"/>
          <p14:tracePt t="1677" x="3508375" y="207963"/>
          <p14:tracePt t="1693" x="3467100" y="207963"/>
          <p14:tracePt t="1699" x="3449638" y="215900"/>
          <p14:tracePt t="1708" x="3416300" y="215900"/>
          <p14:tracePt t="1716" x="3408363" y="215900"/>
          <p14:tracePt t="1724" x="3392488" y="215900"/>
          <p14:tracePt t="1732" x="3375025" y="215900"/>
          <p14:tracePt t="1738" x="3367088" y="215900"/>
          <p14:tracePt t="1826" x="3359150" y="215900"/>
          <p14:tracePt t="1833" x="3351213" y="215900"/>
          <p14:tracePt t="1850" x="3341688" y="215900"/>
          <p14:tracePt t="1856" x="3325813" y="215900"/>
          <p14:tracePt t="1864" x="3325813" y="207963"/>
          <p14:tracePt t="1870" x="3309938" y="198438"/>
          <p14:tracePt t="1877" x="3300413" y="198438"/>
          <p14:tracePt t="1893" x="3292475" y="190500"/>
          <p14:tracePt t="1901" x="3284538" y="182563"/>
          <p14:tracePt t="1916" x="3276600" y="174625"/>
          <p14:tracePt t="1931" x="3267075" y="174625"/>
          <p14:tracePt t="1947" x="3259138" y="174625"/>
          <p14:tracePt t="1977" x="3259138" y="165100"/>
          <p14:tracePt t="1986" x="3243263" y="165100"/>
          <p14:tracePt t="1993" x="3235325" y="157163"/>
          <p14:tracePt t="2017" x="3225800" y="157163"/>
          <p14:tracePt t="2034" x="3217863" y="149225"/>
          <p14:tracePt t="2072" x="3217863" y="141288"/>
          <p14:tracePt t="2128" x="3209925" y="141288"/>
          <p14:tracePt t="34158" x="3209925" y="157163"/>
          <p14:tracePt t="34163" x="3201988" y="174625"/>
          <p14:tracePt t="34171" x="3192463" y="207963"/>
          <p14:tracePt t="34179" x="3184525" y="223838"/>
          <p14:tracePt t="34188" x="3184525" y="239713"/>
          <p14:tracePt t="34199" x="3168650" y="273050"/>
          <p14:tracePt t="34209" x="3135313" y="347663"/>
          <p14:tracePt t="34221" x="3127375" y="381000"/>
          <p14:tracePt t="34225" x="3109913" y="431800"/>
          <p14:tracePt t="34233" x="3109913" y="455613"/>
          <p14:tracePt t="34245" x="3101975" y="481013"/>
          <p14:tracePt t="34257" x="3094038" y="571500"/>
          <p14:tracePt t="34265" x="3086100" y="588963"/>
          <p14:tracePt t="34271" x="3076575" y="622300"/>
          <p14:tracePt t="34279" x="3068638" y="655638"/>
          <p14:tracePt t="34288" x="3060700" y="688975"/>
          <p14:tracePt t="34295" x="3043238" y="738188"/>
          <p14:tracePt t="34303" x="3027363" y="771525"/>
          <p14:tracePt t="34309" x="3019425" y="804863"/>
          <p14:tracePt t="34317" x="3001963" y="846138"/>
          <p14:tracePt t="34325" x="2978150" y="895350"/>
          <p14:tracePt t="34333" x="2960688" y="946150"/>
          <p14:tracePt t="34341" x="2944813" y="987425"/>
          <p14:tracePt t="34349" x="2935288" y="1020763"/>
          <p14:tracePt t="34357" x="2911475" y="1077913"/>
          <p14:tracePt t="34365" x="2903538" y="1111250"/>
          <p14:tracePt t="34373" x="2886075" y="1169988"/>
          <p14:tracePt t="34379" x="2870200" y="1219200"/>
          <p14:tracePt t="34388" x="2844800" y="1268413"/>
          <p14:tracePt t="34395" x="2836863" y="1309688"/>
          <p14:tracePt t="34403" x="2819400" y="1368425"/>
          <p14:tracePt t="34411" x="2786063" y="1435100"/>
          <p14:tracePt t="34419" x="2786063" y="1450975"/>
          <p14:tracePt t="34425" x="2762250" y="1543050"/>
          <p14:tracePt t="34433" x="2728913" y="1600200"/>
          <p14:tracePt t="34441" x="2711450" y="1633538"/>
          <p14:tracePt t="34449" x="2679700" y="1725613"/>
          <p14:tracePt t="34457" x="2662238" y="1800225"/>
          <p14:tracePt t="34465" x="2628900" y="1882775"/>
          <p14:tracePt t="34473" x="2613025" y="1939925"/>
          <p14:tracePt t="34481" x="2595563" y="1998663"/>
          <p14:tracePt t="34489" x="2579688" y="2065338"/>
          <p14:tracePt t="34495" x="2554288" y="2130425"/>
          <p14:tracePt t="34504" x="2520950" y="2222500"/>
          <p14:tracePt t="34511" x="2505075" y="2281238"/>
          <p14:tracePt t="34519" x="2487613" y="2330450"/>
          <p14:tracePt t="34527" x="2463800" y="2363788"/>
          <p14:tracePt t="34535" x="2446338" y="2397125"/>
          <p14:tracePt t="34541" x="2446338" y="2413000"/>
          <p14:tracePt t="34549" x="2413000" y="2446338"/>
          <p14:tracePt t="34557" x="2389188" y="2479675"/>
          <p14:tracePt t="34565" x="2347913" y="2528888"/>
          <p14:tracePt t="34573" x="2314575" y="2579688"/>
          <p14:tracePt t="34581" x="2273300" y="2628900"/>
          <p14:tracePt t="34589" x="2230438" y="2678113"/>
          <p14:tracePt t="34597" x="2197100" y="2719388"/>
          <p14:tracePt t="34605" x="2181225" y="2736850"/>
          <p14:tracePt t="34611" x="2147888" y="2786063"/>
          <p14:tracePt t="34619" x="2122488" y="2836863"/>
          <p14:tracePt t="34627" x="2106613" y="2844800"/>
          <p14:tracePt t="34635" x="2090738" y="2868613"/>
          <p14:tracePt t="34643" x="2081213" y="2894013"/>
          <p14:tracePt t="34651" x="2081213" y="2901950"/>
          <p14:tracePt t="34659" x="2081213" y="2911475"/>
          <p14:tracePt t="34665" x="2065338" y="2927350"/>
          <p14:tracePt t="34673" x="2065338" y="2943225"/>
          <p14:tracePt t="34681" x="2057400" y="2943225"/>
          <p14:tracePt t="34689" x="2047875" y="2952750"/>
          <p14:tracePt t="34697" x="2032000" y="2976563"/>
          <p14:tracePt t="34705" x="2016125" y="2994025"/>
          <p14:tracePt t="34713" x="1990725" y="3009900"/>
          <p14:tracePt t="34721" x="1965325" y="3035300"/>
          <p14:tracePt t="34727" x="1941513" y="3051175"/>
          <p14:tracePt t="34735" x="1931988" y="3068638"/>
          <p14:tracePt t="34743" x="1916113" y="3084513"/>
          <p14:tracePt t="34751" x="1908175" y="3101975"/>
          <p14:tracePt t="34759" x="1898650" y="3101975"/>
          <p14:tracePt t="34767" x="1890713" y="3109913"/>
          <p14:tracePt t="34781" x="1890713" y="3117850"/>
          <p14:tracePt t="34797" x="1890713" y="3125788"/>
          <p14:tracePt t="34813" x="1882775" y="3125788"/>
          <p14:tracePt t="34829" x="1874838" y="3125788"/>
          <p14:tracePt t="34836" x="1866900" y="3143250"/>
          <p14:tracePt t="34843" x="1849438" y="3151188"/>
          <p14:tracePt t="34851" x="1824038" y="3167063"/>
          <p14:tracePt t="34859" x="1816100" y="3176588"/>
          <p14:tracePt t="34868" x="1808163" y="3200400"/>
          <p14:tracePt t="34875" x="1782763" y="3217863"/>
          <p14:tracePt t="34884" x="1758950" y="3241675"/>
          <p14:tracePt t="34891" x="1741488" y="3251200"/>
          <p14:tracePt t="34899" x="1725613" y="3259138"/>
          <p14:tracePt t="34976" x="1708150" y="3267075"/>
          <p14:tracePt t="34984" x="1692275" y="3275013"/>
          <p14:tracePt t="34991" x="1658938" y="3300413"/>
          <p14:tracePt t="35000" x="1651000" y="3316288"/>
          <p14:tracePt t="35007" x="1600200" y="3349625"/>
          <p14:tracePt t="35016" x="1576388" y="3375025"/>
          <p14:tracePt t="35021" x="1543050" y="3416300"/>
          <p14:tracePt t="35029" x="1492250" y="3441700"/>
          <p14:tracePt t="35038" x="1460500" y="3457575"/>
          <p14:tracePt t="35045" x="1427163" y="3475038"/>
          <p14:tracePt t="35054" x="1409700" y="3482975"/>
          <p14:tracePt t="35061" x="1384300" y="3482975"/>
          <p14:tracePt t="35070" x="1376363" y="3482975"/>
          <p14:tracePt t="35075" x="1368425" y="3482975"/>
          <p14:tracePt t="35084" x="1360488" y="3482975"/>
          <p14:tracePt t="35091" x="1352550" y="3482975"/>
          <p14:tracePt t="35099" x="1343025" y="3482975"/>
          <p14:tracePt t="35107" x="1335088" y="3467100"/>
          <p14:tracePt t="35116" x="1319213" y="3449638"/>
          <p14:tracePt t="35123" x="1293813" y="3424238"/>
          <p14:tracePt t="35131" x="1260475" y="3408363"/>
          <p14:tracePt t="35138" x="1185863" y="3367088"/>
          <p14:tracePt t="35145" x="1160463" y="3359150"/>
          <p14:tracePt t="35153" x="1095375" y="3333750"/>
          <p14:tracePt t="35161" x="995363" y="3308350"/>
          <p14:tracePt t="35170" x="977900" y="3308350"/>
          <p14:tracePt t="35177" x="912813" y="3308350"/>
          <p14:tracePt t="35185" x="854075" y="3308350"/>
          <p14:tracePt t="35191" x="796925" y="3333750"/>
          <p14:tracePt t="35199" x="763588" y="3341688"/>
          <p14:tracePt t="35207" x="712788" y="3359150"/>
          <p14:tracePt t="35216" x="688975" y="3367088"/>
          <p14:tracePt t="35223" x="655638" y="3375025"/>
          <p14:tracePt t="35231" x="630238" y="3382963"/>
          <p14:tracePt t="35239" x="604838" y="3382963"/>
          <p14:tracePt t="35247" x="596900" y="3382963"/>
          <p14:tracePt t="35254" x="581025" y="3382963"/>
          <p14:tracePt t="35261" x="563563" y="3390900"/>
          <p14:tracePt t="35269" x="555625" y="3390900"/>
          <p14:tracePt t="35277" x="547688" y="3390900"/>
          <p14:tracePt t="35285" x="530225" y="3390900"/>
          <p14:tracePt t="35293" x="496888" y="3400425"/>
          <p14:tracePt t="35301" x="447675" y="3408363"/>
          <p14:tracePt t="35307" x="398463" y="3408363"/>
          <p14:tracePt t="35315" x="331788" y="3424238"/>
          <p14:tracePt t="35323" x="290513" y="3433763"/>
          <p14:tracePt t="35331" x="241300" y="3449638"/>
          <p14:tracePt t="35339" x="215900" y="3457575"/>
          <p14:tracePt t="35347" x="165100" y="3467100"/>
          <p14:tracePt t="35355" x="149225" y="3475038"/>
          <p14:tracePt t="35363" x="133350" y="3475038"/>
          <p14:tracePt t="35370" x="115888" y="3475038"/>
          <p14:tracePt t="35393" x="115888" y="3482975"/>
          <p14:tracePt t="35520" x="107950" y="3482975"/>
          <p14:tracePt t="35528" x="90488" y="3482975"/>
          <p14:tracePt t="35536" x="66675" y="3482975"/>
          <p14:tracePt t="35543" x="49213" y="3490913"/>
          <p14:tracePt t="35549" x="25400" y="3498850"/>
          <p14:tracePt t="36129" x="141288" y="5464175"/>
          <p14:tracePt t="36138" x="231775" y="5464175"/>
          <p14:tracePt t="36144" x="306388" y="5464175"/>
          <p14:tracePt t="36152" x="398463" y="5464175"/>
          <p14:tracePt t="36159" x="496888" y="5464175"/>
          <p14:tracePt t="36168" x="563563" y="5464175"/>
          <p14:tracePt t="36176" x="647700" y="5464175"/>
          <p14:tracePt t="36184" x="763588" y="5464175"/>
          <p14:tracePt t="36189" x="804863" y="5464175"/>
          <p14:tracePt t="36198" x="928688" y="5464175"/>
          <p14:tracePt t="36205" x="1011238" y="5464175"/>
          <p14:tracePt t="36214" x="1136650" y="5464175"/>
          <p14:tracePt t="36222" x="1227138" y="5464175"/>
          <p14:tracePt t="36230" x="1301750" y="5464175"/>
          <p14:tracePt t="36238" x="1435100" y="5473700"/>
          <p14:tracePt t="36243" x="1609725" y="5473700"/>
          <p14:tracePt t="36252" x="1716088" y="5473700"/>
          <p14:tracePt t="36259" x="1931988" y="5489575"/>
          <p14:tracePt t="36268" x="2065338" y="5489575"/>
          <p14:tracePt t="36276" x="2173288" y="5489575"/>
          <p14:tracePt t="36284" x="2363788" y="5489575"/>
          <p14:tracePt t="36292" x="2505075" y="5497513"/>
          <p14:tracePt t="36300" x="2613025" y="5497513"/>
          <p14:tracePt t="36305" x="2803525" y="5497513"/>
          <p14:tracePt t="36314" x="2935288" y="5497513"/>
          <p14:tracePt t="36321" x="3009900" y="5497513"/>
          <p14:tracePt t="36330" x="3127375" y="5497513"/>
          <p14:tracePt t="36338" x="3201988" y="5497513"/>
          <p14:tracePt t="36346" x="3259138" y="5514975"/>
          <p14:tracePt t="36354" x="3300413" y="5514975"/>
          <p14:tracePt t="36359" x="3325813" y="5514975"/>
          <p14:tracePt t="36368" x="3367088" y="5514975"/>
          <p14:tracePt t="36376" x="3400425" y="5522913"/>
          <p14:tracePt t="36384" x="3441700" y="5522913"/>
          <p14:tracePt t="36391" x="3500438" y="5530850"/>
          <p14:tracePt t="36400" x="3541713" y="5538788"/>
          <p14:tracePt t="36408" x="3567113" y="5548313"/>
          <p14:tracePt t="36416" x="3616325" y="5548313"/>
          <p14:tracePt t="36421" x="3657600" y="5548313"/>
          <p14:tracePt t="36430" x="3732213" y="5556250"/>
          <p14:tracePt t="36438" x="3773488" y="5564188"/>
          <p14:tracePt t="36446" x="3865563" y="5572125"/>
          <p14:tracePt t="36454" x="4014788" y="5597525"/>
          <p14:tracePt t="36462" x="4113213" y="5613400"/>
          <p14:tracePt t="36470" x="4197350" y="5622925"/>
          <p14:tracePt t="36476" x="4313238" y="5622925"/>
          <p14:tracePt t="36484" x="4379913" y="5622925"/>
          <p14:tracePt t="36492" x="4495800" y="5630863"/>
          <p14:tracePt t="36500" x="4578350" y="5630863"/>
          <p14:tracePt t="36508" x="4686300" y="5630863"/>
          <p14:tracePt t="36516" x="4768850" y="5630863"/>
          <p14:tracePt t="36524" x="4868863" y="5630863"/>
          <p14:tracePt t="36532" x="4935538" y="5630863"/>
          <p14:tracePt t="36538" x="4992688" y="5630863"/>
          <p14:tracePt t="36545" x="5051425" y="5630863"/>
          <p14:tracePt t="36554" x="5092700" y="5622925"/>
          <p14:tracePt t="36562" x="5126038" y="5622925"/>
          <p14:tracePt t="36570" x="5159375" y="5622925"/>
          <p14:tracePt t="36578" x="5200650" y="5622925"/>
          <p14:tracePt t="36586" x="5216525" y="5622925"/>
          <p14:tracePt t="36594" x="5257800" y="5622925"/>
          <p14:tracePt t="36602" x="5332413" y="5622925"/>
          <p14:tracePt t="36608" x="5391150" y="5630863"/>
          <p14:tracePt t="36616" x="5448300" y="5630863"/>
          <p14:tracePt t="36624" x="5507038" y="5638800"/>
          <p14:tracePt t="36632" x="5573713" y="5638800"/>
          <p14:tracePt t="36640" x="5630863" y="5638800"/>
          <p14:tracePt t="36648" x="5689600" y="5638800"/>
          <p14:tracePt t="36655" x="5715000" y="5638800"/>
          <p14:tracePt t="36662" x="5772150" y="5638800"/>
          <p14:tracePt t="36670" x="5813425" y="5638800"/>
          <p14:tracePt t="36678" x="5854700" y="5638800"/>
          <p14:tracePt t="36687" x="5888038" y="5638800"/>
          <p14:tracePt t="36706" x="5930900" y="5638800"/>
          <p14:tracePt t="36710" x="5954713" y="5638800"/>
          <p14:tracePt t="36718" x="5962650" y="5638800"/>
          <p14:tracePt t="36724" x="5972175" y="5638800"/>
          <p14:tracePt t="36732" x="5980113" y="5638800"/>
          <p14:tracePt t="36874" x="5995988" y="5638800"/>
          <p14:tracePt t="36881" x="6021388" y="5622925"/>
          <p14:tracePt t="36889" x="6029325" y="5622925"/>
          <p14:tracePt t="36896" x="6046788" y="5605463"/>
          <p14:tracePt t="36903" x="6062663" y="5597525"/>
          <p14:tracePt t="36910" x="6088063" y="5581650"/>
          <p14:tracePt t="36918" x="6096000" y="5564188"/>
          <p14:tracePt t="36926" x="6121400" y="5548313"/>
          <p14:tracePt t="36934" x="6129338" y="5538788"/>
          <p14:tracePt t="36942" x="6137275" y="5530850"/>
          <p14:tracePt t="36950" x="6145213" y="5514975"/>
          <p14:tracePt t="36956" x="6154738" y="5489575"/>
          <p14:tracePt t="36964" x="6162675" y="5481638"/>
          <p14:tracePt t="36972" x="6162675" y="5456238"/>
          <p14:tracePt t="36980" x="6170613" y="5440363"/>
          <p14:tracePt t="36989" x="6178550" y="5432425"/>
          <p14:tracePt t="36996" x="6178550" y="5414963"/>
          <p14:tracePt t="37002" x="6186488" y="5389563"/>
          <p14:tracePt t="37010" x="6196013" y="5373688"/>
          <p14:tracePt t="37018" x="6203950" y="5357813"/>
          <p14:tracePt t="37026" x="6203950" y="5332413"/>
          <p14:tracePt t="37034" x="6211888" y="5324475"/>
          <p14:tracePt t="37042" x="6229350" y="5299075"/>
          <p14:tracePt t="37050" x="6229350" y="5273675"/>
          <p14:tracePt t="37058" x="6237288" y="5249863"/>
          <p14:tracePt t="37066" x="6245225" y="5240338"/>
          <p14:tracePt t="37072" x="6253163" y="5216525"/>
          <p14:tracePt t="37080" x="6270625" y="5183188"/>
          <p14:tracePt t="37089" x="6278563" y="5149850"/>
          <p14:tracePt t="37096" x="6294438" y="5091113"/>
          <p14:tracePt t="37105" x="6303963" y="5075238"/>
          <p14:tracePt t="37112" x="6319838" y="5049838"/>
          <p14:tracePt t="37120" x="6327775" y="5026025"/>
          <p14:tracePt t="37126" x="6345238" y="4983163"/>
          <p14:tracePt t="37134" x="6361113" y="4967288"/>
          <p14:tracePt t="37142" x="6378575" y="4933950"/>
          <p14:tracePt t="37150" x="6378575" y="4900613"/>
          <p14:tracePt t="37158" x="6411913" y="4851400"/>
          <p14:tracePt t="37166" x="6435725" y="4802188"/>
          <p14:tracePt t="37174" x="6469063" y="4743450"/>
          <p14:tracePt t="37182" x="6486525" y="4710113"/>
          <p14:tracePt t="37189" x="6510338" y="4660900"/>
          <p14:tracePt t="37196" x="6535738" y="4627563"/>
          <p14:tracePt t="37205" x="6543675" y="4594225"/>
          <p14:tracePt t="37212" x="6561138" y="4545013"/>
          <p14:tracePt t="37220" x="6569075" y="4511675"/>
          <p14:tracePt t="37228" x="6577013" y="4486275"/>
          <p14:tracePt t="37236" x="6584950" y="4478338"/>
          <p14:tracePt t="37242" x="6592888" y="4460875"/>
          <p14:tracePt t="37250" x="6592888" y="4452938"/>
          <p14:tracePt t="37282" x="6592888" y="4445000"/>
          <p14:tracePt t="43814" x="6510338" y="4460875"/>
          <p14:tracePt t="43824" x="6469063" y="4470400"/>
          <p14:tracePt t="43830" x="6394450" y="4502150"/>
          <p14:tracePt t="43838" x="6369050" y="4511675"/>
          <p14:tracePt t="43842" x="6278563" y="4535488"/>
          <p14:tracePt t="43850" x="6219825" y="4552950"/>
          <p14:tracePt t="43857" x="6111875" y="4586288"/>
          <p14:tracePt t="43866" x="6080125" y="4594225"/>
          <p14:tracePt t="43873" x="5954713" y="4627563"/>
          <p14:tracePt t="43882" x="5838825" y="4660900"/>
          <p14:tracePt t="43889" x="5780088" y="4676775"/>
          <p14:tracePt t="43898" x="5664200" y="4710113"/>
          <p14:tracePt t="43905" x="5589588" y="4743450"/>
          <p14:tracePt t="43912" x="5432425" y="4784725"/>
          <p14:tracePt t="43920" x="5332413" y="4818063"/>
          <p14:tracePt t="43928" x="5249863" y="4833938"/>
          <p14:tracePt t="43936" x="5133975" y="4851400"/>
          <p14:tracePt t="43944" x="4976813" y="4884738"/>
          <p14:tracePt t="43952" x="4835525" y="4892675"/>
          <p14:tracePt t="43957" x="4711700" y="4908550"/>
          <p14:tracePt t="43966" x="4545013" y="4908550"/>
          <p14:tracePt t="43974" x="4403725" y="4908550"/>
          <p14:tracePt t="43982" x="4271963" y="4908550"/>
          <p14:tracePt t="43989" x="4022725" y="4908550"/>
          <p14:tracePt t="43998" x="3790950" y="4908550"/>
          <p14:tracePt t="44005" x="3657600" y="4908550"/>
          <p14:tracePt t="44014" x="3384550" y="4908550"/>
          <p14:tracePt t="44021" x="3259138" y="4908550"/>
          <p14:tracePt t="44028" x="3052763" y="4908550"/>
          <p14:tracePt t="44036" x="2903538" y="4908550"/>
          <p14:tracePt t="44044" x="2819400" y="4908550"/>
          <p14:tracePt t="44052" x="2711450" y="4908550"/>
          <p14:tracePt t="44062" x="2554288" y="4900613"/>
          <p14:tracePt t="44067" x="2471738" y="4900613"/>
          <p14:tracePt t="44073" x="2379663" y="4900613"/>
          <p14:tracePt t="44082" x="2289175" y="4892675"/>
          <p14:tracePt t="44090" x="2197100" y="4884738"/>
          <p14:tracePt t="44098" x="2114550" y="4884738"/>
          <p14:tracePt t="44106" x="1998663" y="4867275"/>
          <p14:tracePt t="44114" x="1841500" y="4851400"/>
          <p14:tracePt t="44126" x="1708150" y="4833938"/>
          <p14:tracePt t="44137" x="1435100" y="4818063"/>
          <p14:tracePt t="44144" x="1335088" y="4818063"/>
          <p14:tracePt t="44152" x="1235075" y="4818063"/>
          <p14:tracePt t="44160" x="1128713" y="4818063"/>
          <p14:tracePt t="44168" x="1062038" y="4810125"/>
          <p14:tracePt t="44175" x="987425" y="4802188"/>
          <p14:tracePt t="44184" x="928688" y="4792663"/>
          <p14:tracePt t="44191" x="879475" y="4776788"/>
          <p14:tracePt t="44200" x="846138" y="4768850"/>
          <p14:tracePt t="44206" x="812800" y="4751388"/>
          <p14:tracePt t="44214" x="796925" y="4735513"/>
          <p14:tracePt t="44222" x="771525" y="4727575"/>
          <p14:tracePt t="44230" x="754063" y="4710113"/>
          <p14:tracePt t="44237" x="738188" y="4702175"/>
          <p14:tracePt t="44246" x="722313" y="4684713"/>
          <p14:tracePt t="44252" x="712788" y="4676775"/>
          <p14:tracePt t="44260" x="688975" y="4660900"/>
          <p14:tracePt t="44267" x="663575" y="4635500"/>
          <p14:tracePt t="44276" x="655638" y="4627563"/>
          <p14:tracePt t="44284" x="638175" y="4610100"/>
          <p14:tracePt t="44292" x="614363" y="4594225"/>
          <p14:tracePt t="44300" x="588963" y="4576763"/>
          <p14:tracePt t="44308" x="571500" y="4552950"/>
          <p14:tracePt t="44316" x="547688" y="4527550"/>
          <p14:tracePt t="44322" x="539750" y="4511675"/>
          <p14:tracePt t="44330" x="514350" y="4502150"/>
          <p14:tracePt t="44337" x="496888" y="4478338"/>
          <p14:tracePt t="44346" x="481013" y="4460875"/>
          <p14:tracePt t="44354" x="481013" y="4445000"/>
          <p14:tracePt t="44362" x="465138" y="4427538"/>
          <p14:tracePt t="44367" x="455613" y="4411663"/>
          <p14:tracePt t="44375" x="447675" y="4386263"/>
          <p14:tracePt t="44384" x="431800" y="4370388"/>
          <p14:tracePt t="44391" x="422275" y="4370388"/>
          <p14:tracePt t="44399" x="414338" y="4352925"/>
          <p14:tracePt t="44408" x="414338" y="4337050"/>
          <p14:tracePt t="44424" x="406400" y="4329113"/>
          <p14:tracePt t="44431" x="398463" y="4311650"/>
          <p14:tracePt t="44437" x="390525" y="4311650"/>
          <p14:tracePt t="44446" x="390525" y="4303713"/>
          <p14:tracePt t="44580" x="390525" y="4295775"/>
          <p14:tracePt t="44596" x="390525" y="4278313"/>
          <p14:tracePt t="44605" x="398463" y="4262438"/>
          <p14:tracePt t="44609" x="406400" y="4254500"/>
          <p14:tracePt t="44616" x="414338" y="4229100"/>
          <p14:tracePt t="44623" x="422275" y="4213225"/>
          <p14:tracePt t="44632" x="422275" y="4203700"/>
          <p14:tracePt t="44640" x="431800" y="4203700"/>
          <p14:tracePt t="44648" x="439738" y="4195763"/>
          <p14:tracePt t="44655" x="439738" y="4187825"/>
          <p14:tracePt t="44774" x="447675" y="4187825"/>
          <p14:tracePt t="44782" x="447675" y="4171950"/>
          <p14:tracePt t="44791" x="447675" y="4154488"/>
          <p14:tracePt t="44802" x="455613" y="4146550"/>
          <p14:tracePt t="44826" x="455613" y="4138613"/>
          <p14:tracePt t="44990" x="465138" y="4138613"/>
          <p14:tracePt t="44997" x="473075" y="4146550"/>
          <p14:tracePt t="45008" x="473075" y="4154488"/>
          <p14:tracePt t="45014" x="481013" y="4162425"/>
          <p14:tracePt t="45018" x="488950" y="4171950"/>
          <p14:tracePt t="45033" x="496888" y="4179888"/>
          <p14:tracePt t="45041" x="506413" y="4179888"/>
          <p14:tracePt t="45049" x="514350" y="4187825"/>
          <p14:tracePt t="45168" x="522288" y="4187825"/>
          <p14:tracePt t="45190" x="530225" y="4187825"/>
          <p14:tracePt t="45199" x="530225" y="4195763"/>
          <p14:tracePt t="45212" x="539750" y="4195763"/>
          <p14:tracePt t="45228" x="547688" y="4203700"/>
          <p14:tracePt t="45244" x="555625" y="4203700"/>
          <p14:tracePt t="48060" x="555625" y="4213225"/>
          <p14:tracePt t="48123" x="563563" y="4213225"/>
          <p14:tracePt t="48131" x="571500" y="4213225"/>
          <p14:tracePt t="48139" x="581025" y="4221163"/>
          <p14:tracePt t="48146" x="604838" y="4221163"/>
          <p14:tracePt t="48152" x="630238" y="4229100"/>
          <p14:tracePt t="48160" x="663575" y="4229100"/>
          <p14:tracePt t="48168" x="679450" y="4229100"/>
          <p14:tracePt t="48176" x="704850" y="4229100"/>
          <p14:tracePt t="48184" x="712788" y="4229100"/>
          <p14:tracePt t="48192" x="722313" y="4229100"/>
          <p14:tracePt t="48200" x="738188" y="4229100"/>
          <p14:tracePt t="48206" x="738188" y="4237038"/>
          <p14:tracePt t="48213" x="746125" y="4237038"/>
          <p14:tracePt t="48221" x="754063" y="4237038"/>
          <p14:tracePt t="48230" x="763588" y="4237038"/>
          <p14:tracePt t="48253" x="779463" y="4237038"/>
          <p14:tracePt t="48260" x="787400" y="4237038"/>
          <p14:tracePt t="48268" x="796925" y="4246563"/>
          <p14:tracePt t="48276" x="820738" y="4246563"/>
          <p14:tracePt t="48284" x="854075" y="4254500"/>
          <p14:tracePt t="48291" x="895350" y="4254500"/>
          <p14:tracePt t="48300" x="954088" y="4262438"/>
          <p14:tracePt t="48308" x="995363" y="4262438"/>
          <p14:tracePt t="48316" x="1036638" y="4262438"/>
          <p14:tracePt t="48324" x="1077913" y="4262438"/>
          <p14:tracePt t="48330" x="1119188" y="4262438"/>
          <p14:tracePt t="48337" x="1169988" y="4262438"/>
          <p14:tracePt t="48345" x="1185863" y="4262438"/>
          <p14:tracePt t="48353" x="1219200" y="4262438"/>
          <p14:tracePt t="48362" x="1244600" y="4262438"/>
          <p14:tracePt t="48370" x="1252538" y="4262438"/>
          <p14:tracePt t="48375" x="1260475" y="4262438"/>
          <p14:tracePt t="48384" x="1268413" y="4262438"/>
          <p14:tracePt t="48392" x="1285875" y="4262438"/>
          <p14:tracePt t="48400" x="1309688" y="4262438"/>
          <p14:tracePt t="48416" x="1335088" y="4262438"/>
          <p14:tracePt t="48424" x="1352550" y="4262438"/>
          <p14:tracePt t="48432" x="1384300" y="4270375"/>
          <p14:tracePt t="48440" x="1417638" y="4270375"/>
          <p14:tracePt t="48446" x="1450975" y="4270375"/>
          <p14:tracePt t="48453" x="1492250" y="4278313"/>
          <p14:tracePt t="48462" x="1525588" y="4278313"/>
          <p14:tracePt t="48470" x="1550988" y="4278313"/>
          <p14:tracePt t="48477" x="1584325" y="4278313"/>
          <p14:tracePt t="48486" x="1609725" y="4278313"/>
          <p14:tracePt t="48491" x="1641475" y="4278313"/>
          <p14:tracePt t="48500" x="1658938" y="4278313"/>
          <p14:tracePt t="48508" x="1666875" y="4278313"/>
          <p14:tracePt t="48516" x="1684338" y="4278313"/>
          <p14:tracePt t="48524" x="1692275" y="4278313"/>
          <p14:tracePt t="48532" x="1708150" y="4278313"/>
          <p14:tracePt t="48553" x="1716088" y="4278313"/>
          <p14:tracePt t="48634" x="1733550" y="4278313"/>
          <p14:tracePt t="48641" x="1741488" y="4278313"/>
          <p14:tracePt t="48649" x="1766888" y="4278313"/>
          <p14:tracePt t="48657" x="1782763" y="4270375"/>
          <p14:tracePt t="48664" x="1800225" y="4270375"/>
          <p14:tracePt t="48670" x="1824038" y="4262438"/>
          <p14:tracePt t="48678" x="1857375" y="4262438"/>
          <p14:tracePt t="48686" x="1874838" y="4254500"/>
          <p14:tracePt t="48693" x="1898650" y="4254500"/>
          <p14:tracePt t="48704" x="1924050" y="4246563"/>
          <p14:tracePt t="48709" x="1941513" y="4246563"/>
          <p14:tracePt t="48717" x="1949450" y="4237038"/>
          <p14:tracePt t="48723" x="1957388" y="4237038"/>
          <p14:tracePt t="48740" x="1965325" y="4237038"/>
          <p14:tracePt t="49028" x="1965325" y="4229100"/>
          <p14:tracePt t="49042" x="1965325" y="4221163"/>
          <p14:tracePt t="49050" x="1965325" y="4213225"/>
          <p14:tracePt t="49176" x="1965325" y="4203700"/>
          <p14:tracePt t="49183" x="1965325" y="4195763"/>
          <p14:tracePt t="49206" x="1965325" y="4187825"/>
          <p14:tracePt t="49220" x="1965325" y="4179888"/>
          <p14:tracePt t="49346" x="1973263" y="4179888"/>
          <p14:tracePt t="49370" x="1973263" y="4171950"/>
          <p14:tracePt t="49384" x="1973263" y="4162425"/>
          <p14:tracePt t="49391" x="1973263" y="4154488"/>
          <p14:tracePt t="49864" x="1965325" y="4154488"/>
          <p14:tracePt t="49869" x="1957388" y="4154488"/>
          <p14:tracePt t="55962" x="2032000" y="4154488"/>
          <p14:tracePt t="55971" x="2090738" y="4162425"/>
          <p14:tracePt t="55978" x="2132013" y="4162425"/>
          <p14:tracePt t="55985" x="2255838" y="4171950"/>
          <p14:tracePt t="55990" x="2355850" y="4171950"/>
          <p14:tracePt t="55998" x="2438400" y="4171950"/>
          <p14:tracePt t="56006" x="2528888" y="4171950"/>
          <p14:tracePt t="56013" x="2628900" y="4171950"/>
          <p14:tracePt t="56021" x="2728913" y="4171950"/>
          <p14:tracePt t="56029" x="2795588" y="4171950"/>
          <p14:tracePt t="56037" x="2878138" y="4171950"/>
          <p14:tracePt t="56045" x="2919413" y="4171950"/>
          <p14:tracePt t="56053" x="2960688" y="4171950"/>
          <p14:tracePt t="56059" x="2986088" y="4171950"/>
          <p14:tracePt t="56067" x="3019425" y="4171950"/>
          <p14:tracePt t="56075" x="3027363" y="4171950"/>
          <p14:tracePt t="56083" x="3043238" y="4171950"/>
          <p14:tracePt t="56091" x="3060700" y="4171950"/>
          <p14:tracePt t="56099" x="3068638" y="4171950"/>
          <p14:tracePt t="56105" x="3094038" y="4171950"/>
          <p14:tracePt t="56113" x="3127375" y="4171950"/>
          <p14:tracePt t="56121" x="3168650" y="4171950"/>
          <p14:tracePt t="56129" x="3209925" y="4171950"/>
          <p14:tracePt t="56137" x="3267075" y="4171950"/>
          <p14:tracePt t="56145" x="3351213" y="4171950"/>
          <p14:tracePt t="56153" x="3416300" y="4171950"/>
          <p14:tracePt t="56161" x="3482975" y="4171950"/>
          <p14:tracePt t="56168" x="3567113" y="4171950"/>
          <p14:tracePt t="56175" x="3624263" y="4171950"/>
          <p14:tracePt t="56183" x="3698875" y="4171950"/>
          <p14:tracePt t="56191" x="3757613" y="4171950"/>
          <p14:tracePt t="56199" x="3781425" y="4162425"/>
          <p14:tracePt t="56207" x="3806825" y="4162425"/>
          <p14:tracePt t="56215" x="3822700" y="4162425"/>
          <p14:tracePt t="56221" x="3840163" y="4154488"/>
          <p14:tracePt t="56229" x="3848100" y="4154488"/>
          <p14:tracePt t="56237" x="3865563" y="4146550"/>
          <p14:tracePt t="56253" x="3873500" y="4146550"/>
          <p14:tracePt t="56261" x="3889375" y="4146550"/>
          <p14:tracePt t="56269" x="3906838" y="4146550"/>
          <p14:tracePt t="56277" x="3922713" y="4146550"/>
          <p14:tracePt t="56283" x="3940175" y="4138613"/>
          <p14:tracePt t="56291" x="3963988" y="4138613"/>
          <p14:tracePt t="56299" x="3997325" y="4138613"/>
          <p14:tracePt t="56307" x="4064000" y="4138613"/>
          <p14:tracePt t="56315" x="4071938" y="4138613"/>
          <p14:tracePt t="56323" x="4113213" y="4138613"/>
          <p14:tracePt t="56331" x="4187825" y="4129088"/>
          <p14:tracePt t="56339" x="4213225" y="4129088"/>
          <p14:tracePt t="56347" x="4229100" y="4129088"/>
          <p14:tracePt t="56353" x="4271963" y="4121150"/>
          <p14:tracePt t="56361" x="4295775" y="4121150"/>
          <p14:tracePt t="56369" x="4313238" y="4121150"/>
          <p14:tracePt t="56377" x="4321175" y="4121150"/>
          <p14:tracePt t="56385" x="4329113" y="4113213"/>
          <p14:tracePt t="56393" x="4337050" y="4113213"/>
          <p14:tracePt t="56534" x="4354513" y="4113213"/>
          <p14:tracePt t="56542" x="4370388" y="4113213"/>
          <p14:tracePt t="56549" x="4387850" y="4113213"/>
          <p14:tracePt t="56556" x="4411663" y="4113213"/>
          <p14:tracePt t="56564" x="4429125" y="4113213"/>
          <p14:tracePt t="56572" x="4445000" y="4113213"/>
          <p14:tracePt t="56580" x="4462463" y="4105275"/>
          <p14:tracePt t="56585" x="4470400" y="4105275"/>
          <p14:tracePt t="57648" x="4454525" y="4113213"/>
          <p14:tracePt t="57656" x="4429125" y="4121150"/>
          <p14:tracePt t="57663" x="4411663" y="4138613"/>
          <p14:tracePt t="57670" x="4362450" y="4154488"/>
          <p14:tracePt t="57678" x="4305300" y="4187825"/>
          <p14:tracePt t="57685" x="4254500" y="4203700"/>
          <p14:tracePt t="57693" x="4197350" y="4237038"/>
          <p14:tracePt t="57699" x="4079875" y="4262438"/>
          <p14:tracePt t="57707" x="3956050" y="4303713"/>
          <p14:tracePt t="57715" x="3840163" y="4337050"/>
          <p14:tracePt t="57723" x="3773488" y="4352925"/>
          <p14:tracePt t="57731" x="3657600" y="4386263"/>
          <p14:tracePt t="57739" x="3500438" y="4411663"/>
          <p14:tracePt t="57747" x="3392488" y="4427538"/>
          <p14:tracePt t="57755" x="3300413" y="4452938"/>
          <p14:tracePt t="57761" x="3168650" y="4478338"/>
          <p14:tracePt t="57769" x="3052763" y="4486275"/>
          <p14:tracePt t="57777" x="2978150" y="4511675"/>
          <p14:tracePt t="57785" x="2894013" y="4519613"/>
          <p14:tracePt t="57793" x="2795588" y="4545013"/>
          <p14:tracePt t="57802" x="2770188" y="4545013"/>
          <p14:tracePt t="57809" x="2636838" y="4568825"/>
          <p14:tracePt t="57818" x="2538413" y="4594225"/>
          <p14:tracePt t="57823" x="2454275" y="4602163"/>
          <p14:tracePt t="57831" x="2297113" y="4635500"/>
          <p14:tracePt t="57839" x="2197100" y="4660900"/>
          <p14:tracePt t="57853" x="2081213" y="4668838"/>
          <p14:tracePt t="57856" x="1957388" y="4694238"/>
          <p14:tracePt t="57863" x="1833563" y="4718050"/>
          <p14:tracePt t="57871" x="1733550" y="4743450"/>
          <p14:tracePt t="57877" x="1633538" y="4751388"/>
          <p14:tracePt t="57885" x="1576388" y="4759325"/>
          <p14:tracePt t="57893" x="1517650" y="4768850"/>
          <p14:tracePt t="57902" x="1450975" y="4768850"/>
          <p14:tracePt t="57909" x="1393825" y="4776788"/>
          <p14:tracePt t="57918" x="1335088" y="4792663"/>
          <p14:tracePt t="57926" x="1260475" y="4792663"/>
          <p14:tracePt t="57934" x="1203325" y="4802188"/>
          <p14:tracePt t="57939" x="1144588" y="4810125"/>
          <p14:tracePt t="57947" x="1077913" y="4826000"/>
          <p14:tracePt t="57955" x="1020763" y="4843463"/>
          <p14:tracePt t="57963" x="962025" y="4851400"/>
          <p14:tracePt t="57972" x="887413" y="4867275"/>
          <p14:tracePt t="57979" x="838200" y="4876800"/>
          <p14:tracePt t="57987" x="796925" y="4884738"/>
          <p14:tracePt t="57993" x="763588" y="4884738"/>
          <p14:tracePt t="58002" x="746125" y="4884738"/>
          <p14:tracePt t="58009" x="722313" y="4892675"/>
          <p14:tracePt t="58018" x="696913" y="4892675"/>
          <p14:tracePt t="58025" x="671513" y="4900613"/>
          <p14:tracePt t="58033" x="655638" y="4900613"/>
          <p14:tracePt t="58041" x="630238" y="4908550"/>
          <p14:tracePt t="58049" x="588963" y="4918075"/>
          <p14:tracePt t="58057" x="555625" y="4926013"/>
          <p14:tracePt t="58063" x="522288" y="4933950"/>
          <p14:tracePt t="58071" x="488950" y="4951413"/>
          <p14:tracePt t="58079" x="465138" y="4959350"/>
          <p14:tracePt t="58088" x="455613" y="4967288"/>
          <p14:tracePt t="58096" x="439738" y="4975225"/>
          <p14:tracePt t="58103" x="431800" y="4975225"/>
          <p14:tracePt t="58236" x="431800" y="4983163"/>
          <p14:tracePt t="58244" x="447675" y="4983163"/>
          <p14:tracePt t="58252" x="488950" y="4992688"/>
          <p14:tracePt t="58259" x="522288" y="4992688"/>
          <p14:tracePt t="58266" x="581025" y="5000625"/>
          <p14:tracePt t="58274" x="622300" y="5000625"/>
          <p14:tracePt t="58282" x="663575" y="5000625"/>
          <p14:tracePt t="58290" x="688975" y="5000625"/>
          <p14:tracePt t="58296" x="746125" y="5000625"/>
          <p14:tracePt t="58303" x="804863" y="5000625"/>
          <p14:tracePt t="58312" x="871538" y="5000625"/>
          <p14:tracePt t="58320" x="928688" y="5000625"/>
          <p14:tracePt t="58328" x="969963" y="5000625"/>
          <p14:tracePt t="58335" x="995363" y="5000625"/>
          <p14:tracePt t="58341" x="1062038" y="5000625"/>
          <p14:tracePt t="58349" x="1119188" y="5000625"/>
          <p14:tracePt t="58357" x="1169988" y="5000625"/>
          <p14:tracePt t="58365" x="1211263" y="5000625"/>
          <p14:tracePt t="58373" x="1260475" y="5000625"/>
          <p14:tracePt t="58381" x="1301750" y="5000625"/>
          <p14:tracePt t="58389" x="1360488" y="5000625"/>
          <p14:tracePt t="58397" x="1393825" y="5000625"/>
          <p14:tracePt t="58405" x="1435100" y="5000625"/>
          <p14:tracePt t="58411" x="1484313" y="5000625"/>
          <p14:tracePt t="58419" x="1517650" y="5000625"/>
          <p14:tracePt t="58428" x="1558925" y="5000625"/>
          <p14:tracePt t="58436" x="1592263" y="5000625"/>
          <p14:tracePt t="58444" x="1600200" y="5000625"/>
          <p14:tracePt t="58452" x="1633538" y="5000625"/>
          <p14:tracePt t="58457" x="1666875" y="5000625"/>
          <p14:tracePt t="58466" x="1700213" y="5000625"/>
          <p14:tracePt t="58473" x="1725613" y="5000625"/>
          <p14:tracePt t="58482" x="1766888" y="5000625"/>
          <p14:tracePt t="58489" x="1800225" y="5000625"/>
          <p14:tracePt t="58498" x="1833563" y="5000625"/>
          <p14:tracePt t="58506" x="1874838" y="5000625"/>
          <p14:tracePt t="58514" x="1908175" y="5000625"/>
          <p14:tracePt t="58522" x="1949450" y="5000625"/>
          <p14:tracePt t="58528" x="1998663" y="5000625"/>
          <p14:tracePt t="58535" x="2039938" y="5000625"/>
          <p14:tracePt t="58544" x="2073275" y="5000625"/>
          <p14:tracePt t="58552" x="2132013" y="5000625"/>
          <p14:tracePt t="58560" x="2173288" y="5000625"/>
          <p14:tracePt t="58568" x="2222500" y="5000625"/>
          <p14:tracePt t="58576" x="2297113" y="5000625"/>
          <p14:tracePt t="58584" x="2363788" y="5000625"/>
          <p14:tracePt t="58589" x="2405063" y="5000625"/>
          <p14:tracePt t="58598" x="2497138" y="4992688"/>
          <p14:tracePt t="58606" x="2520950" y="4992688"/>
          <p14:tracePt t="58614" x="2595563" y="4992688"/>
          <p14:tracePt t="58622" x="2654300" y="4992688"/>
          <p14:tracePt t="58630" x="2736850" y="4992688"/>
          <p14:tracePt t="58635" x="2811463" y="4992688"/>
          <p14:tracePt t="58643" x="2836863" y="4992688"/>
          <p14:tracePt t="58651" x="2894013" y="4992688"/>
          <p14:tracePt t="58659" x="2935288" y="4983163"/>
          <p14:tracePt t="58667" x="3009900" y="4975225"/>
          <p14:tracePt t="58675" x="3068638" y="4975225"/>
          <p14:tracePt t="58684" x="3109913" y="4975225"/>
          <p14:tracePt t="58702" x="3184525" y="4967288"/>
          <p14:tracePt t="58706" x="3243263" y="4951413"/>
          <p14:tracePt t="58714" x="3267075" y="4951413"/>
          <p14:tracePt t="58721" x="3359150" y="4941888"/>
          <p14:tracePt t="58730" x="3425825" y="4941888"/>
          <p14:tracePt t="58738" x="3459163" y="4933950"/>
          <p14:tracePt t="58746" x="3557588" y="4933950"/>
          <p14:tracePt t="58752" x="3624263" y="4933950"/>
          <p14:tracePt t="58760" x="3706813" y="4926013"/>
          <p14:tracePt t="58768" x="3757613" y="4926013"/>
          <p14:tracePt t="58776" x="3822700" y="4926013"/>
          <p14:tracePt t="58784" x="3889375" y="4926013"/>
          <p14:tracePt t="58792" x="3922713" y="4926013"/>
          <p14:tracePt t="58800" x="3997325" y="4918075"/>
          <p14:tracePt t="58808" x="4038600" y="4918075"/>
          <p14:tracePt t="58816" x="4064000" y="4918075"/>
          <p14:tracePt t="58822" x="4097338" y="4918075"/>
          <p14:tracePt t="58830" x="4122738" y="4918075"/>
          <p14:tracePt t="58838" x="4164013" y="4918075"/>
          <p14:tracePt t="58846" x="4171950" y="4918075"/>
          <p14:tracePt t="58853" x="4213225" y="4918075"/>
          <p14:tracePt t="58862" x="4246563" y="4918075"/>
          <p14:tracePt t="58868" x="4295775" y="4918075"/>
          <p14:tracePt t="58876" x="4379913" y="4918075"/>
          <p14:tracePt t="58884" x="4403725" y="4918075"/>
          <p14:tracePt t="58892" x="4478338" y="4908550"/>
          <p14:tracePt t="58900" x="4560888" y="4908550"/>
          <p14:tracePt t="58908" x="4627563" y="4908550"/>
          <p14:tracePt t="58916" x="4678363" y="4908550"/>
          <p14:tracePt t="58924" x="4794250" y="4908550"/>
          <p14:tracePt t="58932" x="4827588" y="4908550"/>
          <p14:tracePt t="58938" x="4918075" y="4908550"/>
          <p14:tracePt t="58946" x="5000625" y="4908550"/>
          <p14:tracePt t="58954" x="5018088" y="4908550"/>
          <p14:tracePt t="58962" x="5075238" y="4908550"/>
          <p14:tracePt t="58970" x="5126038" y="4908550"/>
          <p14:tracePt t="58978" x="5175250" y="4908550"/>
          <p14:tracePt t="58986" x="5192713" y="4908550"/>
          <p14:tracePt t="58994" x="5224463" y="4908550"/>
          <p14:tracePt t="59000" x="5249863" y="4908550"/>
          <p14:tracePt t="59016" x="5267325" y="4908550"/>
          <p14:tracePt t="59024" x="5291138" y="4908550"/>
          <p14:tracePt t="59032" x="5316538" y="4908550"/>
          <p14:tracePt t="59040" x="5341938" y="4908550"/>
          <p14:tracePt t="59046" x="5383213" y="4900613"/>
          <p14:tracePt t="59054" x="5416550" y="4900613"/>
          <p14:tracePt t="59062" x="5432425" y="4900613"/>
          <p14:tracePt t="59070" x="5481638" y="4900613"/>
          <p14:tracePt t="59078" x="5540375" y="4900613"/>
          <p14:tracePt t="59086" x="5581650" y="4900613"/>
          <p14:tracePt t="59094" x="5614988" y="4900613"/>
          <p14:tracePt t="59103" x="5656263" y="4900613"/>
          <p14:tracePt t="59110" x="5705475" y="4900613"/>
          <p14:tracePt t="59116" x="5738813" y="4900613"/>
          <p14:tracePt t="59124" x="5764213" y="4900613"/>
          <p14:tracePt t="59132" x="5797550" y="4900613"/>
          <p14:tracePt t="59148" x="5805488" y="4900613"/>
          <p14:tracePt t="59156" x="5813425" y="4900613"/>
          <p14:tracePt t="59194" x="5822950" y="4900613"/>
          <p14:tracePt t="62599" x="5797550" y="4900613"/>
          <p14:tracePt t="62605" x="5730875" y="4900613"/>
          <p14:tracePt t="62613" x="5681663" y="4900613"/>
          <p14:tracePt t="62621" x="5599113" y="4900613"/>
          <p14:tracePt t="62629" x="5457825" y="4892675"/>
          <p14:tracePt t="62637" x="5332413" y="4892675"/>
          <p14:tracePt t="62645" x="5183188" y="4892675"/>
          <p14:tracePt t="62651" x="5059363" y="4892675"/>
          <p14:tracePt t="62659" x="4918075" y="4892675"/>
          <p14:tracePt t="62668" x="4851400" y="4892675"/>
          <p14:tracePt t="62676" x="4727575" y="4892675"/>
          <p14:tracePt t="62683" x="4594225" y="4892675"/>
          <p14:tracePt t="62692" x="4495800" y="4892675"/>
          <p14:tracePt t="62702" x="4429125" y="4892675"/>
          <p14:tracePt t="62705" x="4305300" y="4892675"/>
          <p14:tracePt t="62713" x="4179888" y="4892675"/>
          <p14:tracePt t="62721" x="4105275" y="4892675"/>
          <p14:tracePt t="62729" x="3997325" y="4892675"/>
          <p14:tracePt t="62737" x="3832225" y="4892675"/>
          <p14:tracePt t="62745" x="3690938" y="4892675"/>
          <p14:tracePt t="62753" x="3541713" y="4892675"/>
          <p14:tracePt t="62761" x="3433763" y="4892675"/>
          <p14:tracePt t="62768" x="3309938" y="4892675"/>
          <p14:tracePt t="62775" x="3094038" y="4892675"/>
          <p14:tracePt t="62783" x="3009900" y="4892675"/>
          <p14:tracePt t="62791" x="2911475" y="4908550"/>
          <p14:tracePt t="62799" x="2828925" y="4908550"/>
          <p14:tracePt t="62807" x="2736850" y="4908550"/>
          <p14:tracePt t="62813" x="2662238" y="4908550"/>
          <p14:tracePt t="62821" x="2595563" y="4908550"/>
          <p14:tracePt t="62829" x="2579688" y="4908550"/>
          <p14:tracePt t="62837" x="2520950" y="4908550"/>
          <p14:tracePt t="62845" x="2463800" y="4908550"/>
          <p14:tracePt t="62853" x="2405063" y="4900613"/>
          <p14:tracePt t="62861" x="2322513" y="4892675"/>
          <p14:tracePt t="62869" x="2263775" y="4884738"/>
          <p14:tracePt t="62877" x="2047875" y="4859338"/>
          <p14:tracePt t="62883" x="1890713" y="4843463"/>
          <p14:tracePt t="62891" x="1808163" y="4833938"/>
          <p14:tracePt t="62899" x="1576388" y="4833938"/>
          <p14:tracePt t="62907" x="1492250" y="4833938"/>
          <p14:tracePt t="62915" x="1360488" y="4833938"/>
          <p14:tracePt t="62923" x="1244600" y="4826000"/>
          <p14:tracePt t="62931" x="1160463" y="4826000"/>
          <p14:tracePt t="62937" x="1054100" y="4810125"/>
          <p14:tracePt t="62945" x="1020763" y="4802188"/>
          <p14:tracePt t="62953" x="977900" y="4802188"/>
          <p14:tracePt t="62961" x="962025" y="4792663"/>
          <p14:tracePt t="63016" x="954088" y="4792663"/>
          <p14:tracePt t="63024" x="946150" y="4792663"/>
          <p14:tracePt t="63032" x="928688" y="4776788"/>
          <p14:tracePt t="63040" x="903288" y="4768850"/>
          <p14:tracePt t="63047" x="887413" y="4751388"/>
          <p14:tracePt t="63055" x="862013" y="4751388"/>
          <p14:tracePt t="63061" x="846138" y="4743450"/>
          <p14:tracePt t="63069" x="838200" y="4727575"/>
          <p14:tracePt t="63077" x="828675" y="4718050"/>
          <p14:tracePt t="63085" x="820738" y="4710113"/>
          <p14:tracePt t="63093" x="812800" y="4702175"/>
          <p14:tracePt t="63101" x="796925" y="4684713"/>
          <p14:tracePt t="63109" x="779463" y="4660900"/>
          <p14:tracePt t="63118" x="763588" y="4643438"/>
          <p14:tracePt t="63124" x="754063" y="4627563"/>
          <p14:tracePt t="63131" x="738188" y="4602163"/>
          <p14:tracePt t="63139" x="722313" y="4586288"/>
          <p14:tracePt t="63147" x="704850" y="4576763"/>
          <p14:tracePt t="63163" x="696913" y="4568825"/>
          <p14:tracePt t="63186" x="696913" y="4560888"/>
          <p14:tracePt t="63240" x="696913" y="4552950"/>
          <p14:tracePt t="63248" x="696913" y="4545013"/>
          <p14:tracePt t="63256" x="696913" y="4535488"/>
          <p14:tracePt t="63273" x="696913" y="4527550"/>
          <p14:tracePt t="63280" x="696913" y="4519613"/>
          <p14:tracePt t="63294" x="696913" y="4511675"/>
          <p14:tracePt t="63303" x="696913" y="4502150"/>
          <p14:tracePt t="63310" x="696913" y="4494213"/>
          <p14:tracePt t="63436" x="696913" y="4486275"/>
          <p14:tracePt t="63444" x="696913" y="4478338"/>
          <p14:tracePt t="63452" x="696913" y="4470400"/>
          <p14:tracePt t="63464" x="696913" y="4460875"/>
          <p14:tracePt t="63472" x="696913" y="4452938"/>
          <p14:tracePt t="63488" x="696913" y="4445000"/>
          <p14:tracePt t="107242" x="696913" y="4460875"/>
          <p14:tracePt t="107251" x="704850" y="4494213"/>
          <p14:tracePt t="107257" x="722313" y="4545013"/>
          <p14:tracePt t="107265" x="730250" y="4576763"/>
          <p14:tracePt t="107272" x="738188" y="4594225"/>
          <p14:tracePt t="107278" x="746125" y="4610100"/>
          <p14:tracePt t="107286" x="754063" y="4643438"/>
          <p14:tracePt t="107294" x="754063" y="4668838"/>
          <p14:tracePt t="107302" x="763588" y="4684713"/>
          <p14:tracePt t="107310" x="771525" y="4710113"/>
          <p14:tracePt t="107318" x="779463" y="4727575"/>
          <p14:tracePt t="107326" x="796925" y="4759325"/>
          <p14:tracePt t="107332" x="812800" y="4792663"/>
          <p14:tracePt t="107340" x="846138" y="4843463"/>
          <p14:tracePt t="107348" x="887413" y="4918075"/>
          <p14:tracePt t="107356" x="928688" y="4975225"/>
          <p14:tracePt t="107363" x="969963" y="5041900"/>
          <p14:tracePt t="107372" x="1036638" y="5132388"/>
          <p14:tracePt t="107380" x="1111250" y="5207000"/>
          <p14:tracePt t="107388" x="1152525" y="5257800"/>
          <p14:tracePt t="107394" x="1244600" y="5348288"/>
          <p14:tracePt t="107402" x="1309688" y="5414963"/>
          <p14:tracePt t="107410" x="1335088" y="5440363"/>
          <p14:tracePt t="107418" x="1376363" y="5489575"/>
          <p14:tracePt t="107426" x="1417638" y="5538788"/>
          <p14:tracePt t="107434" x="1427163" y="5564188"/>
          <p14:tracePt t="107442" x="1450975" y="5597525"/>
          <p14:tracePt t="107448" x="1468438" y="5622925"/>
          <p14:tracePt t="107456" x="1484313" y="5646738"/>
          <p14:tracePt t="107463" x="1501775" y="5672138"/>
          <p14:tracePt t="107472" x="1517650" y="5697538"/>
          <p14:tracePt t="107480" x="1535113" y="5713413"/>
          <p14:tracePt t="107488" x="1543050" y="5730875"/>
          <p14:tracePt t="107497" x="1550988" y="5746750"/>
          <p14:tracePt t="107504" x="1558925" y="5754688"/>
          <p14:tracePt t="107510" x="1566863" y="5772150"/>
          <p14:tracePt t="107518" x="1576388" y="5788025"/>
          <p14:tracePt t="107526" x="1584325" y="5795963"/>
          <p14:tracePt t="107534" x="1584325" y="5805488"/>
          <p14:tracePt t="107550" x="1592263" y="5813425"/>
          <p14:tracePt t="107668" x="1592263" y="5788025"/>
          <p14:tracePt t="107676" x="1592263" y="5746750"/>
          <p14:tracePt t="107685" x="1592263" y="5713413"/>
          <p14:tracePt t="107693" x="1592263" y="5680075"/>
          <p14:tracePt t="107699" x="1592263" y="5646738"/>
          <p14:tracePt t="107704" x="1592263" y="5613400"/>
          <p14:tracePt t="107712" x="1600200" y="5589588"/>
          <p14:tracePt t="107719" x="1609725" y="5572125"/>
          <p14:tracePt t="107728" x="1609725" y="5556250"/>
          <p14:tracePt t="107736" x="1617663" y="5522913"/>
          <p14:tracePt t="107742" x="1617663" y="5514975"/>
          <p14:tracePt t="107758" x="1617663" y="5507038"/>
          <p14:tracePt t="107774" x="1617663" y="5497513"/>
          <p14:tracePt t="107790" x="1617663" y="5481638"/>
          <p14:tracePt t="107797" x="1617663" y="5473700"/>
          <p14:tracePt t="107804" x="1617663" y="5464175"/>
          <p14:tracePt t="107812" x="1617663" y="5448300"/>
          <p14:tracePt t="107820" x="1617663" y="5440363"/>
          <p14:tracePt t="107828" x="1617663" y="5414963"/>
          <p14:tracePt t="107836" x="1617663" y="5399088"/>
          <p14:tracePt t="107844" x="1617663" y="5381625"/>
          <p14:tracePt t="107852" x="1617663" y="5365750"/>
          <p14:tracePt t="107858" x="1617663" y="5348288"/>
          <p14:tracePt t="107866" x="1617663" y="5340350"/>
          <p14:tracePt t="107874" x="1617663" y="5332413"/>
          <p14:tracePt t="107881" x="1617663" y="5324475"/>
          <p14:tracePt t="107897" x="1617663" y="5314950"/>
          <p14:tracePt t="107920" x="1609725" y="5314950"/>
          <p14:tracePt t="107984" x="1609725" y="5307013"/>
          <p14:tracePt t="107992" x="1600200" y="5299075"/>
          <p14:tracePt t="108002" x="1592263" y="5281613"/>
          <p14:tracePt t="108009" x="1584325" y="5265738"/>
          <p14:tracePt t="108014" x="1576388" y="5249863"/>
          <p14:tracePt t="108022" x="1566863" y="5249863"/>
          <p14:tracePt t="108030" x="1558925" y="5240338"/>
          <p14:tracePt t="108038" x="1558925" y="5232400"/>
          <p14:tracePt t="108043" x="1550988" y="5232400"/>
          <p14:tracePt t="108051" x="1543050" y="5232400"/>
          <p14:tracePt t="108132" x="1535113" y="5232400"/>
          <p14:tracePt t="108140" x="1535113" y="5224463"/>
          <p14:tracePt t="108151" x="1517650" y="5216525"/>
          <p14:tracePt t="108154" x="1509713" y="5216525"/>
          <p14:tracePt t="108162" x="1501775" y="5207000"/>
          <p14:tracePt t="108168" x="1476375" y="5191125"/>
          <p14:tracePt t="108176" x="1460500" y="5191125"/>
          <p14:tracePt t="108183" x="1443038" y="5183188"/>
          <p14:tracePt t="108192" x="1427163" y="5175250"/>
          <p14:tracePt t="108199" x="1409700" y="5165725"/>
          <p14:tracePt t="108207" x="1401763" y="5165725"/>
          <p14:tracePt t="109502" x="1401763" y="5149850"/>
          <p14:tracePt t="109509" x="1401763" y="5141913"/>
          <p14:tracePt t="109515" x="1401763" y="5132388"/>
          <p14:tracePt t="109522" x="1401763" y="5124450"/>
          <p14:tracePt t="109560" x="1401763" y="5116513"/>
          <p14:tracePt t="109710" x="1401763" y="5108575"/>
          <p14:tracePt t="109732" x="1401763" y="5100638"/>
          <p14:tracePt t="109746" x="1401763" y="5091113"/>
          <p14:tracePt t="109778" x="1401763" y="5083175"/>
          <p14:tracePt t="109825" x="1401763" y="5075238"/>
          <p14:tracePt t="109840" x="1401763" y="5067300"/>
          <p14:tracePt t="109863" x="1401763" y="5057775"/>
          <p14:tracePt t="109879" x="1401763" y="5049838"/>
          <p14:tracePt t="109902" x="1401763" y="5041900"/>
          <p14:tracePt t="114803" x="1417638" y="5041900"/>
          <p14:tracePt t="114810" x="1435100" y="5041900"/>
          <p14:tracePt t="114817" x="1468438" y="5033963"/>
          <p14:tracePt t="114822" x="1501775" y="5033963"/>
          <p14:tracePt t="114829" x="1525588" y="5026025"/>
          <p14:tracePt t="114838" x="1576388" y="5026025"/>
          <p14:tracePt t="114846" x="1617663" y="5016500"/>
          <p14:tracePt t="114853" x="1674813" y="5008563"/>
          <p14:tracePt t="114859" x="1741488" y="5008563"/>
          <p14:tracePt t="114867" x="1800225" y="5000625"/>
          <p14:tracePt t="114876" x="1857375" y="5000625"/>
          <p14:tracePt t="114883" x="1916113" y="5000625"/>
          <p14:tracePt t="114892" x="1957388" y="4992688"/>
          <p14:tracePt t="114899" x="2039938" y="4992688"/>
          <p14:tracePt t="114908" x="2065338" y="4992688"/>
          <p14:tracePt t="114916" x="2114550" y="4992688"/>
          <p14:tracePt t="114921" x="2173288" y="4992688"/>
          <p14:tracePt t="114929" x="2230438" y="4992688"/>
          <p14:tracePt t="114938" x="2289175" y="4992688"/>
          <p14:tracePt t="114946" x="2355850" y="4992688"/>
          <p14:tracePt t="114954" x="2413000" y="4992688"/>
          <p14:tracePt t="114962" x="2471738" y="5000625"/>
          <p14:tracePt t="114970" x="2554288" y="5016500"/>
          <p14:tracePt t="114976" x="2613025" y="5026025"/>
          <p14:tracePt t="114983" x="2736850" y="5033963"/>
          <p14:tracePt t="114992" x="2836863" y="5033963"/>
          <p14:tracePt t="114999" x="2935288" y="5049838"/>
          <p14:tracePt t="115008" x="3019425" y="5049838"/>
          <p14:tracePt t="115016" x="3127375" y="5049838"/>
          <p14:tracePt t="115024" x="3209925" y="5049838"/>
          <p14:tracePt t="115032" x="3284538" y="5049838"/>
          <p14:tracePt t="115038" x="3392488" y="5049838"/>
          <p14:tracePt t="115045" x="3475038" y="5049838"/>
          <p14:tracePt t="115054" x="3541713" y="5049838"/>
          <p14:tracePt t="115062" x="3657600" y="5049838"/>
          <p14:tracePt t="115070" x="3724275" y="5049838"/>
          <p14:tracePt t="115078" x="3757613" y="5049838"/>
          <p14:tracePt t="115086" x="3806825" y="5041900"/>
          <p14:tracePt t="115092" x="3848100" y="5041900"/>
          <p14:tracePt t="115099" x="3898900" y="5041900"/>
          <p14:tracePt t="115108" x="3940175" y="5041900"/>
          <p14:tracePt t="115116" x="3956050" y="5041900"/>
          <p14:tracePt t="115124" x="3981450" y="5041900"/>
          <p14:tracePt t="115132" x="3997325" y="5041900"/>
          <p14:tracePt t="115479" x="3989388" y="5041900"/>
          <p14:tracePt t="115487" x="3963988" y="5041900"/>
          <p14:tracePt t="115495" x="3922713" y="5041900"/>
          <p14:tracePt t="115503" x="3881438" y="5041900"/>
          <p14:tracePt t="115509" x="3822700" y="5041900"/>
          <p14:tracePt t="115517" x="3773488" y="5041900"/>
          <p14:tracePt t="115525" x="3716338" y="5041900"/>
          <p14:tracePt t="115533" x="3657600" y="5041900"/>
          <p14:tracePt t="115541" x="3598863" y="5041900"/>
          <p14:tracePt t="115549" x="3541713" y="5041900"/>
          <p14:tracePt t="115555" x="3500438" y="5041900"/>
          <p14:tracePt t="115563" x="3416300" y="5041900"/>
          <p14:tracePt t="115571" x="3351213" y="5041900"/>
          <p14:tracePt t="115579" x="3251200" y="5049838"/>
          <p14:tracePt t="115587" x="3168650" y="5049838"/>
          <p14:tracePt t="115595" x="3019425" y="5049838"/>
          <p14:tracePt t="115603" x="2919413" y="5049838"/>
          <p14:tracePt t="115611" x="2819400" y="5049838"/>
          <p14:tracePt t="115619" x="2687638" y="5049838"/>
          <p14:tracePt t="115625" x="2579688" y="5049838"/>
          <p14:tracePt t="115633" x="2497138" y="5049838"/>
          <p14:tracePt t="115641" x="2371725" y="5057775"/>
          <p14:tracePt t="115649" x="2214563" y="5057775"/>
          <p14:tracePt t="115657" x="2122488" y="5057775"/>
          <p14:tracePt t="115665" x="2039938" y="5057775"/>
          <p14:tracePt t="115671" x="1941513" y="5075238"/>
          <p14:tracePt t="115679" x="1898650" y="5075238"/>
          <p14:tracePt t="115699" x="1849438" y="5075238"/>
          <p14:tracePt t="115704" x="1841500" y="5075238"/>
          <p14:tracePt t="115712" x="1833563" y="5075238"/>
          <p14:tracePt t="115719" x="1824038" y="5075238"/>
          <p14:tracePt t="115727" x="1816100" y="5075238"/>
          <p14:tracePt t="115741" x="1800225" y="5075238"/>
          <p14:tracePt t="115749" x="1790700" y="5075238"/>
          <p14:tracePt t="115757" x="1782763" y="5075238"/>
          <p14:tracePt t="115773" x="1774825" y="5075238"/>
          <p14:tracePt t="115781" x="1766888" y="5075238"/>
          <p14:tracePt t="115797" x="1749425" y="5075238"/>
          <p14:tracePt t="115803" x="1741488" y="5075238"/>
          <p14:tracePt t="115812" x="1716088" y="5075238"/>
          <p14:tracePt t="115819" x="1692275" y="5075238"/>
          <p14:tracePt t="115828" x="1674813" y="5075238"/>
          <p14:tracePt t="115835" x="1658938" y="5075238"/>
          <p14:tracePt t="115844" x="1641475" y="5075238"/>
          <p14:tracePt t="115849" x="1641475" y="5067300"/>
          <p14:tracePt t="115857" x="1633538" y="5067300"/>
          <p14:tracePt t="115984" x="1625600" y="5067300"/>
          <p14:tracePt t="115992" x="1625600" y="5057775"/>
          <p14:tracePt t="116030" x="1625600" y="5049838"/>
          <p14:tracePt t="116052" x="1625600" y="5041900"/>
          <p14:tracePt t="116154" x="1617663" y="5033963"/>
          <p14:tracePt t="116163" x="1609725" y="5033963"/>
          <p14:tracePt t="116169" x="1609725" y="5026025"/>
          <p14:tracePt t="116176" x="1600200" y="5026025"/>
          <p14:tracePt t="116184" x="1600200" y="5016500"/>
          <p14:tracePt t="116199" x="1600200" y="5008563"/>
          <p14:tracePt t="116205" x="1592263" y="5008563"/>
          <p14:tracePt t="116221" x="1592263" y="5000625"/>
          <p14:tracePt t="116796" x="1576388" y="5000625"/>
          <p14:tracePt t="116801" x="1550988" y="5000625"/>
          <p14:tracePt t="116809" x="1517650" y="4992688"/>
          <p14:tracePt t="116817" x="1484313" y="4992688"/>
          <p14:tracePt t="116825" x="1443038" y="4992688"/>
          <p14:tracePt t="116833" x="1393825" y="4992688"/>
          <p14:tracePt t="116841" x="1360488" y="4992688"/>
          <p14:tracePt t="116847" x="1309688" y="4992688"/>
          <p14:tracePt t="116855" x="1260475" y="4992688"/>
          <p14:tracePt t="116863" x="1235075" y="4992688"/>
          <p14:tracePt t="116871" x="1193800" y="4992688"/>
          <p14:tracePt t="116879" x="1160463" y="4992688"/>
          <p14:tracePt t="116887" x="1136650" y="4992688"/>
          <p14:tracePt t="116895" x="1111250" y="4992688"/>
          <p14:tracePt t="116912" x="1085850" y="5000625"/>
          <p14:tracePt t="116917" x="1077913" y="5000625"/>
          <p14:tracePt t="116925" x="1062038" y="5000625"/>
          <p14:tracePt t="116933" x="1044575" y="5008563"/>
          <p14:tracePt t="116946" x="1036638" y="5016500"/>
          <p14:tracePt t="116949" x="1020763" y="5016500"/>
          <p14:tracePt t="116957" x="995363" y="5026025"/>
          <p14:tracePt t="116963" x="977900" y="5026025"/>
          <p14:tracePt t="116971" x="954088" y="5033963"/>
          <p14:tracePt t="116979" x="912813" y="5033963"/>
          <p14:tracePt t="116987" x="879475" y="5041900"/>
          <p14:tracePt t="116995" x="846138" y="5041900"/>
          <p14:tracePt t="117003" x="820738" y="5041900"/>
          <p14:tracePt t="117012" x="787400" y="5041900"/>
          <p14:tracePt t="117019" x="771525" y="5049838"/>
          <p14:tracePt t="117027" x="754063" y="5049838"/>
          <p14:tracePt t="117033" x="738188" y="5049838"/>
          <p14:tracePt t="117041" x="722313" y="5057775"/>
          <p14:tracePt t="117049" x="696913" y="5057775"/>
          <p14:tracePt t="117057" x="679450" y="5057775"/>
          <p14:tracePt t="117065" x="655638" y="5057775"/>
          <p14:tracePt t="117073" x="630238" y="5067300"/>
          <p14:tracePt t="117079" x="614363" y="5067300"/>
          <p14:tracePt t="117087" x="588963" y="5075238"/>
          <p14:tracePt t="117095" x="563563" y="5075238"/>
          <p14:tracePt t="117103" x="547688" y="5083175"/>
          <p14:tracePt t="117111" x="530225" y="5083175"/>
          <p14:tracePt t="117119" x="522288" y="5083175"/>
          <p14:tracePt t="117127" x="514350" y="5083175"/>
          <p14:tracePt t="117360" x="506413" y="5083175"/>
          <p14:tracePt t="117368" x="488950" y="5067300"/>
          <p14:tracePt t="117374" x="473075" y="5041900"/>
          <p14:tracePt t="117382" x="455613" y="5016500"/>
          <p14:tracePt t="117390" x="439738" y="5000625"/>
          <p14:tracePt t="117398" x="431800" y="4992688"/>
          <p14:tracePt t="117406" x="414338" y="4975225"/>
          <p14:tracePt t="117414" x="398463" y="4959350"/>
          <p14:tracePt t="117422" x="398463" y="4941888"/>
          <p14:tracePt t="117430" x="381000" y="4933950"/>
          <p14:tracePt t="117438" x="373063" y="4933950"/>
          <p14:tracePt t="117444" x="365125" y="4926013"/>
          <p14:tracePt t="117452" x="347663" y="4908550"/>
          <p14:tracePt t="117460" x="331788" y="4908550"/>
          <p14:tracePt t="117468" x="331788" y="4900613"/>
          <p14:tracePt t="117476" x="315913" y="4900613"/>
          <p14:tracePt t="117490" x="306388" y="4900613"/>
          <p14:tracePt t="117506" x="306388" y="4892675"/>
          <p14:tracePt t="117513" x="298450" y="4892675"/>
          <p14:tracePt t="117522" x="290513" y="4892675"/>
          <p14:tracePt t="117538" x="282575" y="4884738"/>
          <p14:tracePt t="117546" x="273050" y="4884738"/>
          <p14:tracePt t="117552" x="265113" y="4884738"/>
          <p14:tracePt t="117568" x="257175" y="4884738"/>
          <p14:tracePt t="117584" x="249238" y="4884738"/>
          <p14:tracePt t="117794" x="257175" y="4884738"/>
          <p14:tracePt t="117802" x="273050" y="4884738"/>
          <p14:tracePt t="117810" x="282575" y="4884738"/>
          <p14:tracePt t="117817" x="290513" y="4884738"/>
          <p14:tracePt t="117824" x="298450" y="4884738"/>
          <p14:tracePt t="117832" x="315913" y="4884738"/>
          <p14:tracePt t="117845" x="323850" y="4884738"/>
          <p14:tracePt t="117853" x="331788" y="4884738"/>
          <p14:tracePt t="117869" x="339725" y="4884738"/>
          <p14:tracePt t="117877" x="347663" y="4884738"/>
          <p14:tracePt t="117932" x="357188" y="4884738"/>
          <p14:tracePt t="117948" x="381000" y="4884738"/>
          <p14:tracePt t="117956" x="398463" y="4884738"/>
          <p14:tracePt t="117964" x="431800" y="4884738"/>
          <p14:tracePt t="117970" x="455613" y="4884738"/>
          <p14:tracePt t="117979" x="496888" y="4884738"/>
          <p14:tracePt t="117986" x="530225" y="4884738"/>
          <p14:tracePt t="117994" x="563563" y="4884738"/>
          <p14:tracePt t="118002" x="614363" y="4884738"/>
          <p14:tracePt t="118010" x="630238" y="4884738"/>
          <p14:tracePt t="118018" x="663575" y="4884738"/>
          <p14:tracePt t="118024" x="679450" y="4884738"/>
          <p14:tracePt t="118032" x="688975" y="4884738"/>
          <p14:tracePt t="118150" x="696913" y="4884738"/>
          <p14:tracePt t="118159" x="704850" y="4884738"/>
          <p14:tracePt t="118167" x="712788" y="4884738"/>
          <p14:tracePt t="118173" x="722313" y="4884738"/>
          <p14:tracePt t="118180" x="730250" y="4884738"/>
          <p14:tracePt t="118188" x="738188" y="4884738"/>
          <p14:tracePt t="118195" x="754063" y="4884738"/>
          <p14:tracePt t="118201" x="754063" y="4892675"/>
          <p14:tracePt t="118210" x="771525" y="4892675"/>
          <p14:tracePt t="118217" x="787400" y="4900613"/>
          <p14:tracePt t="118234" x="812800" y="4900613"/>
          <p14:tracePt t="118241" x="820738" y="4908550"/>
          <p14:tracePt t="118249" x="846138" y="4926013"/>
          <p14:tracePt t="118257" x="862013" y="4933950"/>
          <p14:tracePt t="118265" x="871538" y="4941888"/>
          <p14:tracePt t="118288" x="879475" y="4941888"/>
          <p14:tracePt t="118312" x="879475" y="4951413"/>
          <p14:tracePt t="118326" x="887413" y="4959350"/>
          <p14:tracePt t="118334" x="887413" y="4967288"/>
          <p14:tracePt t="118350" x="887413" y="4975225"/>
          <p14:tracePt t="118358" x="887413" y="4983163"/>
          <p14:tracePt t="118366" x="895350" y="4983163"/>
          <p14:tracePt t="118372" x="895350" y="4992688"/>
          <p14:tracePt t="118389" x="895350" y="5000625"/>
          <p14:tracePt t="118404" x="895350" y="5008563"/>
          <p14:tracePt t="121988" x="887413" y="4983163"/>
          <p14:tracePt t="121995" x="879475" y="4951413"/>
          <p14:tracePt t="122002" x="879475" y="4926013"/>
          <p14:tracePt t="122010" x="871538" y="4926013"/>
          <p14:tracePt t="122015" x="862013" y="4900613"/>
          <p14:tracePt t="122023" x="854075" y="4884738"/>
          <p14:tracePt t="122032" x="846138" y="4876800"/>
          <p14:tracePt t="122040" x="846138" y="4867275"/>
          <p14:tracePt t="122048" x="846138" y="4859338"/>
          <p14:tracePt t="122724" x="846138" y="4876800"/>
          <p14:tracePt t="122729" x="846138" y="4884738"/>
          <p14:tracePt t="122736" x="846138" y="4900613"/>
          <p14:tracePt t="122751" x="846138" y="4918075"/>
          <p14:tracePt t="122759" x="846138" y="4926013"/>
          <p14:tracePt t="122767" x="846138" y="4941888"/>
          <p14:tracePt t="122783" x="846138" y="4959350"/>
          <p14:tracePt t="122791" x="846138" y="4975225"/>
          <p14:tracePt t="122797" x="846138" y="4992688"/>
          <p14:tracePt t="122805" x="846138" y="5008563"/>
          <p14:tracePt t="122813" x="846138" y="5016500"/>
          <p14:tracePt t="122821" x="846138" y="5033963"/>
          <p14:tracePt t="122829" x="846138" y="5041900"/>
          <p14:tracePt t="122843" x="846138" y="5049838"/>
          <p14:tracePt t="122851" x="846138" y="5057775"/>
          <p14:tracePt t="122867" x="846138" y="5067300"/>
          <p14:tracePt t="122892" x="846138" y="5075238"/>
          <p14:tracePt t="122906" x="846138" y="5083175"/>
          <p14:tracePt t="122930" x="846138" y="5091113"/>
          <p14:tracePt t="122954" x="846138" y="5100638"/>
          <p14:tracePt t="122960" x="846138" y="5108575"/>
          <p14:tracePt t="122976" x="846138" y="5116513"/>
          <p14:tracePt t="122984" x="846138" y="5124450"/>
          <p14:tracePt t="127032" x="846138" y="5108575"/>
          <p14:tracePt t="127037" x="846138" y="5100638"/>
          <p14:tracePt t="127045" x="846138" y="5091113"/>
          <p14:tracePt t="127053" x="846138" y="5083175"/>
          <p14:tracePt t="127069" x="846138" y="5075238"/>
          <p14:tracePt t="127077" x="838200" y="5075238"/>
          <p14:tracePt t="127231" x="838200" y="5067300"/>
          <p14:tracePt t="127240" x="838200" y="5057775"/>
          <p14:tracePt t="127248" x="838200" y="5049838"/>
          <p14:tracePt t="127256" x="838200" y="5041900"/>
          <p14:tracePt t="127264" x="838200" y="5033963"/>
          <p14:tracePt t="127341" x="838200" y="5016500"/>
          <p14:tracePt t="127357" x="838200" y="4992688"/>
          <p14:tracePt t="127364" x="838200" y="4983163"/>
          <p14:tracePt t="127372" x="838200" y="4967288"/>
          <p14:tracePt t="127386" x="838200" y="4951413"/>
          <p14:tracePt t="127394" x="838200" y="4941888"/>
          <p14:tracePt t="127402" x="838200" y="4926013"/>
          <p14:tracePt t="127410" x="838200" y="4918075"/>
          <p14:tracePt t="127434" x="838200" y="4908550"/>
          <p14:tracePt t="127520" x="838200" y="4900613"/>
          <p14:tracePt t="127529" x="838200" y="4884738"/>
          <p14:tracePt t="127536" x="838200" y="4867275"/>
          <p14:tracePt t="127543" x="838200" y="4859338"/>
          <p14:tracePt t="127550" x="838200" y="4851400"/>
          <p14:tracePt t="127556" x="838200" y="4843463"/>
          <p14:tracePt t="127572" x="838200" y="4833938"/>
          <p14:tracePt t="127580" x="838200" y="4826000"/>
          <p14:tracePt t="127596" x="838200" y="4818063"/>
          <p14:tracePt t="127682" x="820738" y="4818063"/>
          <p14:tracePt t="127690" x="812800" y="4818063"/>
          <p14:tracePt t="127702" x="804863" y="4818063"/>
          <p14:tracePt t="127705" x="796925" y="4826000"/>
          <p14:tracePt t="127711" x="787400" y="4826000"/>
          <p14:tracePt t="127720" x="771525" y="4826000"/>
          <p14:tracePt t="127727" x="763588" y="4826000"/>
          <p14:tracePt t="127742" x="746125" y="4826000"/>
          <p14:tracePt t="127749" x="738188" y="4810125"/>
          <p14:tracePt t="127758" x="730250" y="4802188"/>
          <p14:tracePt t="127766" x="722313" y="4792663"/>
          <p14:tracePt t="127774" x="704850" y="4776788"/>
          <p14:tracePt t="127782" x="696913" y="4768850"/>
          <p14:tracePt t="127790" x="696913" y="4759325"/>
          <p14:tracePt t="127796" x="688975" y="4751388"/>
          <p14:tracePt t="127804" x="688975" y="4743450"/>
          <p14:tracePt t="127828" x="679450" y="4743450"/>
          <p14:tracePt t="127836" x="679450" y="4735513"/>
          <p14:tracePt t="127866" x="679450" y="4727575"/>
          <p14:tracePt t="127891" x="679450" y="4718050"/>
          <p14:tracePt t="127899" x="679450" y="4710113"/>
          <p14:tracePt t="127907" x="679450" y="4702175"/>
          <p14:tracePt t="127914" x="679450" y="4694238"/>
          <p14:tracePt t="127920" x="679450" y="4684713"/>
          <p14:tracePt t="127930" x="679450" y="4676775"/>
          <p14:tracePt t="127937" x="679450" y="4660900"/>
          <p14:tracePt t="127947" x="679450" y="4651375"/>
          <p14:tracePt t="127963" x="679450" y="4643438"/>
          <p14:tracePt t="127969" x="679450" y="4635500"/>
          <p14:tracePt t="127977" x="688975" y="4635500"/>
          <p14:tracePt t="127983" x="688975" y="4627563"/>
          <p14:tracePt t="128140" x="696913" y="4619625"/>
          <p14:tracePt t="128148" x="722313" y="4610100"/>
          <p14:tracePt t="128155" x="738188" y="4610100"/>
          <p14:tracePt t="128166" x="754063" y="4602163"/>
          <p14:tracePt t="128170" x="771525" y="4602163"/>
          <p14:tracePt t="128177" x="796925" y="4602163"/>
          <p14:tracePt t="128184" x="804863" y="4602163"/>
          <p14:tracePt t="128192" x="812800" y="4602163"/>
          <p14:tracePt t="128199" x="820738" y="4602163"/>
          <p14:tracePt t="128207" x="838200" y="4602163"/>
          <p14:tracePt t="128213" x="846138" y="4602163"/>
          <p14:tracePt t="128230" x="854075" y="4602163"/>
          <p14:tracePt t="128237" x="862013" y="4602163"/>
          <p14:tracePt t="128246" x="871538" y="4602163"/>
          <p14:tracePt t="128261" x="879475" y="4602163"/>
          <p14:tracePt t="128268" x="887413" y="4602163"/>
          <p14:tracePt t="128294" x="895350" y="4602163"/>
          <p14:tracePt t="128309" x="903288" y="4602163"/>
          <p14:tracePt t="128363" x="912813" y="4610100"/>
          <p14:tracePt t="128380" x="912813" y="4627563"/>
          <p14:tracePt t="128385" x="920750" y="4635500"/>
          <p14:tracePt t="128394" x="928688" y="4651375"/>
          <p14:tracePt t="128402" x="936625" y="4668838"/>
          <p14:tracePt t="128408" x="946150" y="4684713"/>
          <p14:tracePt t="128416" x="946150" y="4702175"/>
          <p14:tracePt t="128424" x="954088" y="4718050"/>
          <p14:tracePt t="128432" x="962025" y="4735513"/>
          <p14:tracePt t="128438" x="969963" y="4743450"/>
          <p14:tracePt t="128445" x="977900" y="4759325"/>
          <p14:tracePt t="128454" x="977900" y="4776788"/>
          <p14:tracePt t="128462" x="987425" y="4776788"/>
          <p14:tracePt t="128470" x="987425" y="4784725"/>
          <p14:tracePt t="128477" x="987425" y="4792663"/>
          <p14:tracePt t="128486" x="987425" y="4802188"/>
          <p14:tracePt t="128494" x="995363" y="4802188"/>
          <p14:tracePt t="128500" x="995363" y="4818063"/>
          <p14:tracePt t="128515" x="1003300" y="4826000"/>
          <p14:tracePt t="128524" x="1003300" y="4833938"/>
          <p14:tracePt t="128532" x="1003300" y="4843463"/>
          <p14:tracePt t="128548" x="1003300" y="4859338"/>
          <p14:tracePt t="128554" x="1003300" y="4867275"/>
          <p14:tracePt t="128562" x="1011238" y="4876800"/>
          <p14:tracePt t="128570" x="1011238" y="4892675"/>
          <p14:tracePt t="128586" x="1020763" y="4900613"/>
          <p14:tracePt t="128595" x="1020763" y="4918075"/>
          <p14:tracePt t="128612" x="1020763" y="4933950"/>
          <p14:tracePt t="128616" x="1020763" y="4941888"/>
          <p14:tracePt t="128624" x="1020763" y="4951413"/>
          <p14:tracePt t="128633" x="1020763" y="4959350"/>
          <p14:tracePt t="128640" x="1020763" y="4967288"/>
          <p14:tracePt t="128648" x="1020763" y="4983163"/>
          <p14:tracePt t="128656" x="1020763" y="5000625"/>
          <p14:tracePt t="128664" x="1011238" y="5000625"/>
          <p14:tracePt t="128670" x="1011238" y="5016500"/>
          <p14:tracePt t="128682" x="1003300" y="5016500"/>
          <p14:tracePt t="128686" x="1003300" y="5026025"/>
          <p14:tracePt t="128696" x="995363" y="5026025"/>
          <p14:tracePt t="128702" x="987425" y="5026025"/>
          <p14:tracePt t="128712" x="987425" y="5033963"/>
          <p14:tracePt t="128796" x="969963" y="5033963"/>
          <p14:tracePt t="128803" x="962025" y="5033963"/>
          <p14:tracePt t="128814" x="936625" y="5026025"/>
          <p14:tracePt t="128821" x="920750" y="5008563"/>
          <p14:tracePt t="128829" x="903288" y="5008563"/>
          <p14:tracePt t="128842" x="895350" y="5000625"/>
          <p14:tracePt t="128848" x="887413" y="4992688"/>
          <p14:tracePt t="128872" x="871538" y="4983163"/>
          <p14:tracePt t="128880" x="862013" y="4975225"/>
          <p14:tracePt t="128888" x="854075" y="4967288"/>
          <p14:tracePt t="128896" x="846138" y="4951413"/>
          <p14:tracePt t="128902" x="828675" y="4941888"/>
          <p14:tracePt t="128910" x="828675" y="4933950"/>
          <p14:tracePt t="128918" x="820738" y="4926013"/>
          <p14:tracePt t="128926" x="812800" y="4918075"/>
          <p14:tracePt t="128934" x="796925" y="4892675"/>
          <p14:tracePt t="128942" x="779463" y="4876800"/>
          <p14:tracePt t="128950" x="763588" y="4859338"/>
          <p14:tracePt t="128966" x="746125" y="4843463"/>
          <p14:tracePt t="128972" x="746125" y="4833938"/>
          <p14:tracePt t="128980" x="738188" y="4826000"/>
          <p14:tracePt t="128988" x="730250" y="4818063"/>
          <p14:tracePt t="128996" x="730250" y="4810125"/>
          <p14:tracePt t="129012" x="730250" y="4792663"/>
          <p14:tracePt t="129028" x="730250" y="4784725"/>
          <p14:tracePt t="129059" x="730250" y="4776788"/>
          <p14:tracePt t="129082" x="730250" y="4768850"/>
          <p14:tracePt t="129105" x="730250" y="4759325"/>
          <p14:tracePt t="129121" x="730250" y="4751388"/>
          <p14:tracePt t="129129" x="730250" y="4743450"/>
          <p14:tracePt t="129137" x="738188" y="4743450"/>
          <p14:tracePt t="129143" x="746125" y="4735513"/>
          <p14:tracePt t="129159" x="746125" y="4727575"/>
          <p14:tracePt t="129167" x="754063" y="4727575"/>
          <p14:tracePt t="129470" x="746125" y="4743450"/>
          <p14:tracePt t="129475" x="730250" y="4751388"/>
          <p14:tracePt t="129483" x="722313" y="4768850"/>
          <p14:tracePt t="129489" x="704850" y="4776788"/>
          <p14:tracePt t="129497" x="704850" y="4784725"/>
          <p14:tracePt t="129513" x="688975" y="4792663"/>
          <p14:tracePt t="129521" x="688975" y="4802188"/>
          <p14:tracePt t="129529" x="679450" y="4802188"/>
          <p14:tracePt t="129537" x="679450" y="4810125"/>
          <p14:tracePt t="129568" x="671513" y="4818063"/>
          <p14:tracePt t="129576" x="663575" y="4826000"/>
          <p14:tracePt t="129592" x="655638" y="4833938"/>
          <p14:tracePt t="129600" x="647700" y="4851400"/>
          <p14:tracePt t="129608" x="638175" y="4851400"/>
          <p14:tracePt t="129614" x="638175" y="4859338"/>
          <p14:tracePt t="129622" x="638175" y="4867275"/>
          <p14:tracePt t="129630" x="638175" y="4876800"/>
          <p14:tracePt t="129638" x="630238" y="4876800"/>
          <p14:tracePt t="129646" x="630238" y="4884738"/>
          <p14:tracePt t="129662" x="630238" y="4892675"/>
          <p14:tracePt t="129694" x="630238" y="4900613"/>
          <p14:tracePt t="129700" x="638175" y="4900613"/>
          <p14:tracePt t="129708" x="655638" y="4918075"/>
          <p14:tracePt t="129716" x="663575" y="4926013"/>
          <p14:tracePt t="129724" x="688975" y="4926013"/>
          <p14:tracePt t="129730" x="712788" y="4926013"/>
          <p14:tracePt t="129738" x="746125" y="4933950"/>
          <p14:tracePt t="129746" x="771525" y="4941888"/>
          <p14:tracePt t="129754" x="804863" y="4941888"/>
          <p14:tracePt t="129762" x="862013" y="4951413"/>
          <p14:tracePt t="129770" x="903288" y="4967288"/>
          <p14:tracePt t="129778" x="977900" y="4975225"/>
          <p14:tracePt t="129784" x="1003300" y="4975225"/>
          <p14:tracePt t="129792" x="1062038" y="4975225"/>
          <p14:tracePt t="129800" x="1103313" y="4975225"/>
          <p14:tracePt t="129808" x="1185863" y="4975225"/>
          <p14:tracePt t="129816" x="1211263" y="4975225"/>
          <p14:tracePt t="129824" x="1260475" y="4975225"/>
          <p14:tracePt t="129832" x="1319213" y="4975225"/>
          <p14:tracePt t="129840" x="1343025" y="4975225"/>
          <p14:tracePt t="129846" x="1376363" y="4975225"/>
          <p14:tracePt t="129854" x="1409700" y="4975225"/>
          <p14:tracePt t="129862" x="1435100" y="4975225"/>
          <p14:tracePt t="129878" x="1468438" y="4967288"/>
          <p14:tracePt t="129886" x="1484313" y="4967288"/>
          <p14:tracePt t="129895" x="1509713" y="4967288"/>
          <p14:tracePt t="129902" x="1525588" y="4959350"/>
          <p14:tracePt t="129911" x="1566863" y="4951413"/>
          <p14:tracePt t="129916" x="1600200" y="4951413"/>
          <p14:tracePt t="129924" x="1625600" y="4951413"/>
          <p14:tracePt t="129932" x="1658938" y="4941888"/>
          <p14:tracePt t="129940" x="1692275" y="4941888"/>
          <p14:tracePt t="129948" x="1725613" y="4933950"/>
          <p14:tracePt t="129956" x="1758950" y="4933950"/>
          <p14:tracePt t="129962" x="1800225" y="4933950"/>
          <p14:tracePt t="129970" x="1824038" y="4933950"/>
          <p14:tracePt t="129977" x="1857375" y="4933950"/>
          <p14:tracePt t="129986" x="1890713" y="4933950"/>
          <p14:tracePt t="129995" x="1924050" y="4926013"/>
          <p14:tracePt t="130002" x="1949450" y="4926013"/>
          <p14:tracePt t="130011" x="1973263" y="4926013"/>
          <p14:tracePt t="130018" x="2006600" y="4918075"/>
          <p14:tracePt t="130024" x="2039938" y="4918075"/>
          <p14:tracePt t="130032" x="2065338" y="4908550"/>
          <p14:tracePt t="130040" x="2081213" y="4908550"/>
          <p14:tracePt t="130048" x="2106613" y="4900613"/>
          <p14:tracePt t="130056" x="2114550" y="4900613"/>
          <p14:tracePt t="130064" x="2139950" y="4892675"/>
          <p14:tracePt t="130072" x="2155825" y="4892675"/>
          <p14:tracePt t="130078" x="2173288" y="4884738"/>
          <p14:tracePt t="130086" x="2181225" y="4876800"/>
          <p14:tracePt t="130095" x="2197100" y="4876800"/>
          <p14:tracePt t="130102" x="2214563" y="4867275"/>
          <p14:tracePt t="130111" x="2230438" y="4867275"/>
          <p14:tracePt t="130118" x="2255838" y="4859338"/>
          <p14:tracePt t="130126" x="2281238" y="4859338"/>
          <p14:tracePt t="130134" x="2297113" y="4851400"/>
          <p14:tracePt t="130140" x="2322513" y="4851400"/>
          <p14:tracePt t="130148" x="2355850" y="4851400"/>
          <p14:tracePt t="130156" x="2363788" y="4851400"/>
          <p14:tracePt t="130164" x="2389188" y="4851400"/>
          <p14:tracePt t="130172" x="2413000" y="4843463"/>
          <p14:tracePt t="130180" x="2430463" y="4843463"/>
          <p14:tracePt t="130188" x="2438400" y="4843463"/>
          <p14:tracePt t="130194" x="2446338" y="4843463"/>
          <p14:tracePt t="130202" x="2454275" y="4843463"/>
          <p14:tracePt t="144069" x="2554288" y="4818063"/>
          <p14:tracePt t="144075" x="2603500" y="4810125"/>
          <p14:tracePt t="144084" x="2728913" y="4759325"/>
          <p14:tracePt t="144091" x="2852738" y="4727575"/>
          <p14:tracePt t="144099" x="2968625" y="4710113"/>
          <p14:tracePt t="144108" x="3052763" y="4694238"/>
          <p14:tracePt t="144115" x="3151188" y="4676775"/>
          <p14:tracePt t="144124" x="3209925" y="4651375"/>
          <p14:tracePt t="144129" x="3333750" y="4635500"/>
          <p14:tracePt t="144137" x="3467100" y="4594225"/>
          <p14:tracePt t="144145" x="3533775" y="4586288"/>
          <p14:tracePt t="144153" x="3698875" y="4552950"/>
          <p14:tracePt t="144162" x="3790950" y="4527550"/>
          <p14:tracePt t="144169" x="3889375" y="4519613"/>
          <p14:tracePt t="144175" x="3989388" y="4494213"/>
          <p14:tracePt t="144183" x="4146550" y="4460875"/>
          <p14:tracePt t="144192" x="4262438" y="4437063"/>
          <p14:tracePt t="144199" x="4321175" y="4419600"/>
          <p14:tracePt t="144208" x="4437063" y="4395788"/>
          <p14:tracePt t="144216" x="4519613" y="4362450"/>
          <p14:tracePt t="144224" x="4552950" y="4352925"/>
          <p14:tracePt t="144231" x="4619625" y="4321175"/>
          <p14:tracePt t="144237" x="4660900" y="4303713"/>
          <p14:tracePt t="144245" x="4711700" y="4287838"/>
          <p14:tracePt t="144253" x="4752975" y="4262438"/>
          <p14:tracePt t="144262" x="4786313" y="4254500"/>
          <p14:tracePt t="144269" x="4818063" y="4237038"/>
          <p14:tracePt t="144277" x="4860925" y="4221163"/>
          <p14:tracePt t="144286" x="4892675" y="4203700"/>
          <p14:tracePt t="144292" x="4935538" y="4187825"/>
          <p14:tracePt t="144299" x="4967288" y="4179888"/>
          <p14:tracePt t="144308" x="5018088" y="4171950"/>
          <p14:tracePt t="144316" x="5075238" y="4154488"/>
          <p14:tracePt t="144324" x="5133975" y="4138613"/>
          <p14:tracePt t="144332" x="5208588" y="4121150"/>
          <p14:tracePt t="144340" x="5291138" y="4087813"/>
          <p14:tracePt t="144348" x="5365750" y="4064000"/>
          <p14:tracePt t="144356" x="5465763" y="4021138"/>
          <p14:tracePt t="144362" x="5556250" y="3989388"/>
          <p14:tracePt t="144370" x="5630863" y="3956050"/>
          <p14:tracePt t="144378" x="5730875" y="3922713"/>
          <p14:tracePt t="144386" x="5813425" y="3889375"/>
          <p14:tracePt t="144393" x="5954713" y="3848100"/>
          <p14:tracePt t="144402" x="6070600" y="3806825"/>
          <p14:tracePt t="144408" x="6145213" y="3781425"/>
          <p14:tracePt t="144416" x="6369050" y="3706813"/>
          <p14:tracePt t="144424" x="6461125" y="3690938"/>
          <p14:tracePt t="144432" x="6602413" y="3640138"/>
          <p14:tracePt t="144440" x="6718300" y="3606800"/>
          <p14:tracePt t="144447" x="6900863" y="3549650"/>
          <p14:tracePt t="144456" x="7032625" y="3516313"/>
          <p14:tracePt t="144464" x="7150100" y="3490913"/>
          <p14:tracePt t="144472" x="7248525" y="3475038"/>
          <p14:tracePt t="144478" x="7448550" y="3433763"/>
          <p14:tracePt t="144486" x="7523163" y="3408363"/>
          <p14:tracePt t="144494" x="7631113" y="3390900"/>
          <p14:tracePt t="144502" x="7770813" y="3359150"/>
          <p14:tracePt t="144509" x="7862888" y="3333750"/>
          <p14:tracePt t="144518" x="7962900" y="3300413"/>
          <p14:tracePt t="144524" x="8027988" y="3275013"/>
          <p14:tracePt t="144532" x="8161338" y="3241675"/>
          <p14:tracePt t="144540" x="8243888" y="3209925"/>
          <p14:tracePt t="144548" x="8318500" y="3176588"/>
          <p14:tracePt t="144556" x="8451850" y="3117850"/>
          <p14:tracePt t="144564" x="8526463" y="3076575"/>
          <p14:tracePt t="144572" x="8583613" y="3035300"/>
          <p14:tracePt t="144580" x="8616950" y="3009900"/>
          <p14:tracePt t="144588" x="8650288" y="2976563"/>
          <p14:tracePt t="144594" x="8675688" y="2960688"/>
          <p14:tracePt t="144602" x="8683625" y="2935288"/>
          <p14:tracePt t="144610" x="8699500" y="2919413"/>
          <p14:tracePt t="144618" x="8709025" y="2911475"/>
          <p14:tracePt t="144626" x="8716963" y="2894013"/>
          <p14:tracePt t="144634" x="8716963" y="2886075"/>
          <p14:tracePt t="144640" x="8716963" y="2878138"/>
          <p14:tracePt t="144656" x="8724900" y="2868613"/>
          <p14:tracePt t="144664" x="8724900" y="2852738"/>
          <p14:tracePt t="144680" x="8724900" y="2836863"/>
          <p14:tracePt t="144696" x="8724900" y="2819400"/>
          <p14:tracePt t="144704" x="8724900" y="2794000"/>
          <p14:tracePt t="144718" x="8724900" y="2778125"/>
          <p14:tracePt t="144726" x="8724900" y="2770188"/>
          <p14:tracePt t="144734" x="8724900" y="2752725"/>
          <p14:tracePt t="144742" x="8724900" y="2744788"/>
          <p14:tracePt t="144750" x="8724900" y="2736850"/>
          <p14:tracePt t="144765" x="8716963" y="2736850"/>
          <p14:tracePt t="144779" x="8716963" y="2728913"/>
          <p14:tracePt t="144787" x="8709025" y="2728913"/>
          <p14:tracePt t="144803" x="8699500" y="2728913"/>
          <p14:tracePt t="144811" x="8691563" y="2728913"/>
          <p14:tracePt t="144818" x="8675688" y="2728913"/>
          <p14:tracePt t="144826" x="8658225" y="2728913"/>
          <p14:tracePt t="144834" x="8658225" y="2736850"/>
          <p14:tracePt t="144843" x="8634413" y="2736850"/>
          <p14:tracePt t="144850" x="8609013" y="2736850"/>
          <p14:tracePt t="144858" x="8601075" y="2736850"/>
          <p14:tracePt t="144866" x="8575675" y="2736850"/>
          <p14:tracePt t="144874" x="8567738" y="2736850"/>
          <p14:tracePt t="144882" x="8559800" y="2736850"/>
          <p14:tracePt t="144888" x="8550275" y="2736850"/>
          <p14:tracePt t="144896" x="8542338" y="2736850"/>
          <p14:tracePt t="145038" x="8559800" y="2736850"/>
          <p14:tracePt t="145046" x="8583613" y="2736850"/>
          <p14:tracePt t="145054" x="8609013" y="2728913"/>
          <p14:tracePt t="145064" x="8658225" y="2719388"/>
          <p14:tracePt t="145068" x="8675688" y="2719388"/>
          <p14:tracePt t="145077" x="8732838" y="2719388"/>
          <p14:tracePt t="145082" x="8791575" y="2719388"/>
          <p14:tracePt t="145090" x="8882063" y="2719388"/>
          <p14:tracePt t="145098" x="8966200" y="2719388"/>
          <p14:tracePt t="145106" x="9040813" y="2719388"/>
          <p14:tracePt t="145112" x="9082088" y="2719388"/>
          <p14:tracePt t="145120" x="9148763" y="2719388"/>
          <p14:tracePt t="145128" x="9223375" y="2719388"/>
          <p14:tracePt t="145136" x="9256713" y="2728913"/>
          <p14:tracePt t="145144" x="9297988" y="2728913"/>
          <p14:tracePt t="145152" x="9339263" y="2736850"/>
          <p14:tracePt t="145160" x="9380538" y="2736850"/>
          <p14:tracePt t="145168" x="9429750" y="2736850"/>
          <p14:tracePt t="145174" x="9471025" y="2744788"/>
          <p14:tracePt t="145182" x="9504363" y="2752725"/>
          <p14:tracePt t="145190" x="9545638" y="2752725"/>
          <p14:tracePt t="145198" x="9571038" y="2760663"/>
          <p14:tracePt t="145206" x="9612313" y="2760663"/>
          <p14:tracePt t="145214" x="9671050" y="2770188"/>
          <p14:tracePt t="145222" x="9686925" y="2770188"/>
          <p14:tracePt t="145228" x="9728200" y="2770188"/>
          <p14:tracePt t="145236" x="9786938" y="2770188"/>
          <p14:tracePt t="145244" x="9844088" y="2770188"/>
          <p14:tracePt t="145252" x="9886950" y="2770188"/>
          <p14:tracePt t="145260" x="9928225" y="2770188"/>
          <p14:tracePt t="145268" x="9969500" y="2770188"/>
          <p14:tracePt t="145276" x="9985375" y="2770188"/>
          <p14:tracePt t="145284" x="10010775" y="2770188"/>
          <p14:tracePt t="145290" x="10026650" y="2770188"/>
          <p14:tracePt t="145298" x="10044113" y="2770188"/>
          <p14:tracePt t="145306" x="10059988" y="2770188"/>
          <p14:tracePt t="145314" x="10069513" y="2770188"/>
          <p14:tracePt t="145330" x="10077450" y="2770188"/>
          <p14:tracePt t="145338" x="10085388" y="2770188"/>
          <p14:tracePt t="145370" x="10093325" y="2770188"/>
          <p14:tracePt t="145394" x="10110788" y="2770188"/>
          <p14:tracePt t="145410" x="10126663" y="2770188"/>
          <p14:tracePt t="145417" x="10134600" y="2770188"/>
          <p14:tracePt t="145426" x="10144125" y="2770188"/>
          <p14:tracePt t="145431" x="10160000" y="2770188"/>
          <p14:tracePt t="145446" x="10167938" y="2770188"/>
          <p14:tracePt t="145454" x="10175875" y="2778125"/>
          <p14:tracePt t="145460" x="10185400" y="2786063"/>
          <p14:tracePt t="145468" x="10193338" y="2803525"/>
          <p14:tracePt t="145476" x="10201275" y="2811463"/>
          <p14:tracePt t="145484" x="10218738" y="2819400"/>
          <p14:tracePt t="145493" x="10234613" y="2844800"/>
          <p14:tracePt t="145500" x="10242550" y="2868613"/>
          <p14:tracePt t="145508" x="10260013" y="2886075"/>
          <p14:tracePt t="145516" x="10275888" y="2901950"/>
          <p14:tracePt t="145524" x="10293350" y="2919413"/>
          <p14:tracePt t="145530" x="10301288" y="2935288"/>
          <p14:tracePt t="145538" x="10309225" y="2952750"/>
          <p14:tracePt t="145546" x="10309225" y="2960688"/>
          <p14:tracePt t="145554" x="10309225" y="2968625"/>
          <p14:tracePt t="145562" x="10317163" y="2976563"/>
          <p14:tracePt t="145570" x="10317163" y="2986088"/>
          <p14:tracePt t="145577" x="10325100" y="2986088"/>
          <p14:tracePt t="145584" x="10325100" y="2994025"/>
          <p14:tracePt t="145593" x="10334625" y="3001963"/>
          <p14:tracePt t="145609" x="10334625" y="3009900"/>
          <p14:tracePt t="145616" x="10334625" y="3017838"/>
          <p14:tracePt t="145625" x="10334625" y="3027363"/>
          <p14:tracePt t="145632" x="10334625" y="3035300"/>
          <p14:tracePt t="145640" x="10334625" y="3051175"/>
          <p14:tracePt t="145646" x="10342563" y="3068638"/>
          <p14:tracePt t="145654" x="10342563" y="3084513"/>
          <p14:tracePt t="145662" x="10350500" y="3101975"/>
          <p14:tracePt t="145670" x="10350500" y="3117850"/>
          <p14:tracePt t="145678" x="10350500" y="3125788"/>
          <p14:tracePt t="145695" x="10350500" y="3151188"/>
          <p14:tracePt t="145700" x="10350500" y="3167063"/>
          <p14:tracePt t="145709" x="10350500" y="3176588"/>
          <p14:tracePt t="145717" x="10350500" y="3192463"/>
          <p14:tracePt t="145732" x="10350500" y="3209925"/>
          <p14:tracePt t="145740" x="10350500" y="3217863"/>
          <p14:tracePt t="145756" x="10350500" y="3225800"/>
          <p14:tracePt t="145771" x="10350500" y="3233738"/>
          <p14:tracePt t="145794" x="10350500" y="3241675"/>
          <p14:tracePt t="145802" x="10342563" y="3251200"/>
          <p14:tracePt t="145811" x="10334625" y="3259138"/>
          <p14:tracePt t="145818" x="10325100" y="3259138"/>
          <p14:tracePt t="145832" x="10325100" y="3267075"/>
          <p14:tracePt t="145848" x="10317163" y="3275013"/>
          <p14:tracePt t="145856" x="10309225" y="3275013"/>
          <p14:tracePt t="145886" x="10301288" y="3284538"/>
          <p14:tracePt t="145894" x="10293350" y="3284538"/>
          <p14:tracePt t="145902" x="10293350" y="3292475"/>
          <p14:tracePt t="145910" x="10293350" y="3300413"/>
          <p14:tracePt t="145918" x="10283825" y="3300413"/>
          <p14:tracePt t="145927" x="10275888" y="3300413"/>
          <p14:tracePt t="145932" x="10267950" y="3300413"/>
          <p14:tracePt t="145940" x="10260013" y="3300413"/>
          <p14:tracePt t="145948" x="10250488" y="3308350"/>
          <p14:tracePt t="145956" x="10242550" y="3308350"/>
          <p14:tracePt t="145964" x="10234613" y="3316288"/>
          <p14:tracePt t="145972" x="10218738" y="3316288"/>
          <p14:tracePt t="145988" x="10193338" y="3325813"/>
          <p14:tracePt t="145994" x="10175875" y="3325813"/>
          <p14:tracePt t="146002" x="10144125" y="3325813"/>
          <p14:tracePt t="146011" x="10101263" y="3341688"/>
          <p14:tracePt t="146018" x="10077450" y="3341688"/>
          <p14:tracePt t="146027" x="10026650" y="3349625"/>
          <p14:tracePt t="146034" x="9969500" y="3349625"/>
          <p14:tracePt t="146044" x="9910763" y="3359150"/>
          <p14:tracePt t="146048" x="9853613" y="3359150"/>
          <p14:tracePt t="146056" x="9828213" y="3359150"/>
          <p14:tracePt t="146297" x="9802813" y="3359150"/>
          <p14:tracePt t="146305" x="9794875" y="3359150"/>
          <p14:tracePt t="146313" x="9712325" y="3367088"/>
          <p14:tracePt t="146321" x="9653588" y="3375025"/>
          <p14:tracePt t="146328" x="9612313" y="3375025"/>
          <p14:tracePt t="146336" x="9555163" y="3375025"/>
          <p14:tracePt t="146344" x="9512300" y="3375025"/>
          <p14:tracePt t="146350" x="9488488" y="3375025"/>
          <p14:tracePt t="146360" x="9455150" y="3382963"/>
          <p14:tracePt t="146366" x="9437688" y="3382963"/>
          <p14:tracePt t="146374" x="9429750" y="3382963"/>
          <p14:tracePt t="147475" x="9421813" y="3382963"/>
          <p14:tracePt t="147479" x="9405938" y="3382963"/>
          <p14:tracePt t="147495" x="9396413" y="3382963"/>
          <p14:tracePt t="147504" x="9380538" y="3382963"/>
          <p14:tracePt t="147519" x="9372600" y="3382963"/>
          <p14:tracePt t="147525" x="9363075" y="3390900"/>
          <p14:tracePt t="147550" x="9355138" y="3390900"/>
          <p14:tracePt t="147566" x="9347200" y="3390900"/>
          <p14:tracePt t="147986" x="9331325" y="3390900"/>
          <p14:tracePt t="147993" x="9305925" y="3390900"/>
          <p14:tracePt t="147999" x="9288463" y="3382963"/>
          <p14:tracePt t="148006" x="9272588" y="3375025"/>
          <p14:tracePt t="148013" x="9256713" y="3375025"/>
          <p14:tracePt t="148022" x="9223375" y="3367088"/>
          <p14:tracePt t="148030" x="9190038" y="3359150"/>
          <p14:tracePt t="148038" x="9148763" y="3341688"/>
          <p14:tracePt t="148046" x="9131300" y="3341688"/>
          <p14:tracePt t="148054" x="9097963" y="3325813"/>
          <p14:tracePt t="148059" x="9064625" y="3316288"/>
          <p14:tracePt t="148068" x="9031288" y="3308350"/>
          <p14:tracePt t="148075" x="8990013" y="3292475"/>
          <p14:tracePt t="148084" x="8956675" y="3284538"/>
          <p14:tracePt t="148092" x="8940800" y="3275013"/>
          <p14:tracePt t="148100" x="8907463" y="3259138"/>
          <p14:tracePt t="148106" x="8882063" y="3251200"/>
          <p14:tracePt t="148113" x="8866188" y="3241675"/>
          <p14:tracePt t="148121" x="8840788" y="3225800"/>
          <p14:tracePt t="148130" x="8816975" y="3217863"/>
          <p14:tracePt t="148138" x="8775700" y="3200400"/>
          <p14:tracePt t="148146" x="8699500" y="3151188"/>
          <p14:tracePt t="148154" x="8624888" y="3117850"/>
          <p14:tracePt t="148162" x="8550275" y="3084513"/>
          <p14:tracePt t="148170" x="8459788" y="3043238"/>
          <p14:tracePt t="148175" x="8385175" y="3009900"/>
          <p14:tracePt t="148184" x="8326438" y="2986088"/>
          <p14:tracePt t="148192" x="8228013" y="2943225"/>
          <p14:tracePt t="148200" x="8169275" y="2927350"/>
          <p14:tracePt t="148208" x="8143875" y="2919413"/>
          <p14:tracePt t="148216" x="8112125" y="2901950"/>
          <p14:tracePt t="148221" x="8078788" y="2901950"/>
          <p14:tracePt t="148230" x="8061325" y="2894013"/>
          <p14:tracePt t="148238" x="8045450" y="2894013"/>
          <p14:tracePt t="148292" x="8037513" y="2894013"/>
          <p14:tracePt t="148310" x="8027988" y="2894013"/>
          <p14:tracePt t="148316" x="8020050" y="2894013"/>
          <p14:tracePt t="148325" x="8020050" y="2911475"/>
          <p14:tracePt t="148332" x="8012113" y="2919413"/>
          <p14:tracePt t="148338" x="7994650" y="2927350"/>
          <p14:tracePt t="148346" x="7978775" y="2952750"/>
          <p14:tracePt t="148354" x="7962900" y="2968625"/>
          <p14:tracePt t="148362" x="7937500" y="3001963"/>
          <p14:tracePt t="148370" x="7920038" y="3035300"/>
          <p14:tracePt t="148378" x="7886700" y="3076575"/>
          <p14:tracePt t="148386" x="7878763" y="3084513"/>
          <p14:tracePt t="148394" x="7862888" y="3117850"/>
          <p14:tracePt t="148402" x="7845425" y="3167063"/>
          <p14:tracePt t="148409" x="7821613" y="3217863"/>
          <p14:tracePt t="148416" x="7804150" y="3241675"/>
          <p14:tracePt t="148424" x="7796213" y="3267075"/>
          <p14:tracePt t="148432" x="7788275" y="3292475"/>
          <p14:tracePt t="148440" x="7780338" y="3308350"/>
          <p14:tracePt t="148448" x="7770813" y="3325813"/>
          <p14:tracePt t="148454" x="7762875" y="3341688"/>
          <p14:tracePt t="148462" x="7754938" y="3375025"/>
          <p14:tracePt t="148470" x="7747000" y="3400425"/>
          <p14:tracePt t="148478" x="7737475" y="3433763"/>
          <p14:tracePt t="148486" x="7713663" y="3482975"/>
          <p14:tracePt t="148494" x="7705725" y="3524250"/>
          <p14:tracePt t="148502" x="7696200" y="3549650"/>
          <p14:tracePt t="148510" x="7680325" y="3590925"/>
          <p14:tracePt t="148518" x="7672388" y="3632200"/>
          <p14:tracePt t="148524" x="7646988" y="3681413"/>
          <p14:tracePt t="148532" x="7639050" y="3740150"/>
          <p14:tracePt t="148540" x="7631113" y="3773488"/>
          <p14:tracePt t="148548" x="7621588" y="3806825"/>
          <p14:tracePt t="148556" x="7621588" y="3830638"/>
          <p14:tracePt t="148564" x="7613650" y="3848100"/>
          <p14:tracePt t="148570" x="7613650" y="3881438"/>
          <p14:tracePt t="148578" x="7613650" y="3914775"/>
          <p14:tracePt t="148586" x="7605713" y="3946525"/>
          <p14:tracePt t="148594" x="7597775" y="3979863"/>
          <p14:tracePt t="148602" x="7588250" y="4005263"/>
          <p14:tracePt t="148610" x="7564438" y="4054475"/>
          <p14:tracePt t="148618" x="7556500" y="4087813"/>
          <p14:tracePt t="148625" x="7546975" y="4129088"/>
          <p14:tracePt t="148634" x="7531100" y="4162425"/>
          <p14:tracePt t="148640" x="7523163" y="4195763"/>
          <p14:tracePt t="148648" x="7505700" y="4229100"/>
          <p14:tracePt t="148656" x="7497763" y="4262438"/>
          <p14:tracePt t="148664" x="7489825" y="4295775"/>
          <p14:tracePt t="148672" x="7472363" y="4329113"/>
          <p14:tracePt t="148680" x="7464425" y="4362450"/>
          <p14:tracePt t="148688" x="7456488" y="4386263"/>
          <p14:tracePt t="148694" x="7448550" y="4419600"/>
          <p14:tracePt t="148702" x="7439025" y="4445000"/>
          <p14:tracePt t="148710" x="7439025" y="4452938"/>
          <p14:tracePt t="148718" x="7439025" y="4470400"/>
          <p14:tracePt t="148725" x="7431088" y="4478338"/>
          <p14:tracePt t="148742" x="7431088" y="4494213"/>
          <p14:tracePt t="148750" x="7423150" y="4494213"/>
          <p14:tracePt t="148756" x="7423150" y="4502150"/>
          <p14:tracePt t="148764" x="7423150" y="4527550"/>
          <p14:tracePt t="148772" x="7415213" y="4545013"/>
          <p14:tracePt t="148780" x="7405688" y="4568825"/>
          <p14:tracePt t="148788" x="7397750" y="4602163"/>
          <p14:tracePt t="148796" x="7381875" y="4660900"/>
          <p14:tracePt t="148804" x="7381875" y="4676775"/>
          <p14:tracePt t="148810" x="7373938" y="4710113"/>
          <p14:tracePt t="148818" x="7364413" y="4727575"/>
          <p14:tracePt t="148825" x="7356475" y="4759325"/>
          <p14:tracePt t="148834" x="7356475" y="4776788"/>
          <p14:tracePt t="148842" x="7348538" y="4784725"/>
          <p14:tracePt t="148850" x="7348538" y="4792663"/>
          <p14:tracePt t="148859" x="7348538" y="4802188"/>
          <p14:tracePt t="148866" x="7348538" y="4810125"/>
          <p14:tracePt t="148880" x="7348538" y="4818063"/>
          <p14:tracePt t="148888" x="7348538" y="4826000"/>
          <p14:tracePt t="148896" x="7348538" y="4843463"/>
          <p14:tracePt t="148904" x="7348538" y="4876800"/>
          <p14:tracePt t="148912" x="7340600" y="4900613"/>
          <p14:tracePt t="148920" x="7340600" y="4908550"/>
          <p14:tracePt t="148925" x="7340600" y="4941888"/>
          <p14:tracePt t="148934" x="7340600" y="4967288"/>
          <p14:tracePt t="148942" x="7340600" y="4983163"/>
          <p14:tracePt t="148950" x="7340600" y="5000625"/>
          <p14:tracePt t="148959" x="7340600" y="5008563"/>
          <p14:tracePt t="148982" x="7340600" y="5016500"/>
          <p14:tracePt t="149052" x="7340600" y="5026025"/>
          <p14:tracePt t="149062" x="7340600" y="5033963"/>
          <p14:tracePt t="149068" x="7340600" y="5049838"/>
          <p14:tracePt t="149080" x="7340600" y="5067300"/>
          <p14:tracePt t="149083" x="7340600" y="5075238"/>
          <p14:tracePt t="149091" x="7340600" y="5091113"/>
          <p14:tracePt t="149098" x="7340600" y="5100638"/>
          <p14:tracePt t="149105" x="7340600" y="5108575"/>
          <p14:tracePt t="149112" x="7340600" y="5116513"/>
          <p14:tracePt t="149456" x="7340600" y="5108575"/>
          <p14:tracePt t="149462" x="7340600" y="5100638"/>
          <p14:tracePt t="149470" x="7340600" y="5075238"/>
          <p14:tracePt t="149481" x="7340600" y="5067300"/>
          <p14:tracePt t="149485" x="7340600" y="5057775"/>
          <p14:tracePt t="149492" x="7340600" y="5049838"/>
          <p14:tracePt t="149500" x="7340600" y="5041900"/>
          <p14:tracePt t="149514" x="7340600" y="5033963"/>
          <p14:tracePt t="149522" x="7340600" y="5026025"/>
          <p14:tracePt t="149530" x="7340600" y="5016500"/>
          <p14:tracePt t="149546" x="7340600" y="5008563"/>
          <p14:tracePt t="149554" x="7340600" y="5000625"/>
          <p14:tracePt t="149570" x="7340600" y="4992688"/>
          <p14:tracePt t="149576" x="7340600" y="4983163"/>
          <p14:tracePt t="149584" x="7340600" y="4975225"/>
          <p14:tracePt t="149600" x="7340600" y="4967288"/>
          <p14:tracePt t="149609" x="7340600" y="4959350"/>
          <p14:tracePt t="149624" x="7340600" y="4951413"/>
          <p14:tracePt t="149630" x="7340600" y="4941888"/>
          <p14:tracePt t="149638" x="7340600" y="4933950"/>
          <p14:tracePt t="149662" x="7340600" y="4926013"/>
          <p14:tracePt t="149974" x="7356475" y="4933950"/>
          <p14:tracePt t="149980" x="7364413" y="4941888"/>
          <p14:tracePt t="149986" x="7389813" y="4967288"/>
          <p14:tracePt t="149994" x="7415213" y="4992688"/>
          <p14:tracePt t="150002" x="7456488" y="5016500"/>
          <p14:tracePt t="150009" x="7489825" y="5057775"/>
          <p14:tracePt t="150018" x="7513638" y="5075238"/>
          <p14:tracePt t="150026" x="7539038" y="5100638"/>
          <p14:tracePt t="150034" x="7564438" y="5116513"/>
          <p14:tracePt t="150042" x="7572375" y="5124450"/>
          <p14:tracePt t="150048" x="7597775" y="5132388"/>
          <p14:tracePt t="150055" x="7613650" y="5149850"/>
          <p14:tracePt t="150063" x="7621588" y="5157788"/>
          <p14:tracePt t="150071" x="7631113" y="5165725"/>
          <p14:tracePt t="150079" x="7639050" y="5165725"/>
          <p14:tracePt t="150087" x="7654925" y="5183188"/>
          <p14:tracePt t="150093" x="7680325" y="5199063"/>
          <p14:tracePt t="150101" x="7705725" y="5224463"/>
          <p14:tracePt t="150109" x="7729538" y="5240338"/>
          <p14:tracePt t="150117" x="7754938" y="5257800"/>
          <p14:tracePt t="150125" x="7804150" y="5299075"/>
          <p14:tracePt t="150133" x="7812088" y="5314950"/>
          <p14:tracePt t="150141" x="7837488" y="5332413"/>
          <p14:tracePt t="150149" x="7870825" y="5357813"/>
          <p14:tracePt t="150158" x="7878763" y="5365750"/>
          <p14:tracePt t="150164" x="7904163" y="5373688"/>
          <p14:tracePt t="150172" x="7920038" y="5389563"/>
          <p14:tracePt t="150180" x="7929563" y="5399088"/>
          <p14:tracePt t="150188" x="7945438" y="5407025"/>
          <p14:tracePt t="150196" x="7953375" y="5407025"/>
          <p14:tracePt t="150204" x="7970838" y="5407025"/>
          <p14:tracePt t="150212" x="7986713" y="5414963"/>
          <p14:tracePt t="150218" x="8004175" y="5422900"/>
          <p14:tracePt t="150226" x="8027988" y="5432425"/>
          <p14:tracePt t="150234" x="8037513" y="5432425"/>
          <p14:tracePt t="150242" x="8061325" y="5440363"/>
          <p14:tracePt t="150250" x="8086725" y="5448300"/>
          <p14:tracePt t="150259" x="8120063" y="5456238"/>
          <p14:tracePt t="150266" x="8153400" y="5464175"/>
          <p14:tracePt t="150276" x="8194675" y="5473700"/>
          <p14:tracePt t="150280" x="8228013" y="5473700"/>
          <p14:tracePt t="150288" x="8302625" y="5481638"/>
          <p14:tracePt t="150296" x="8385175" y="5489575"/>
          <p14:tracePt t="150304" x="8459788" y="5489575"/>
          <p14:tracePt t="150312" x="8550275" y="5489575"/>
          <p14:tracePt t="150320" x="8634413" y="5489575"/>
          <p14:tracePt t="150325" x="8709025" y="5489575"/>
          <p14:tracePt t="150334" x="8758238" y="5489575"/>
          <p14:tracePt t="150342" x="8783638" y="5489575"/>
          <p14:tracePt t="150350" x="8799513" y="5489575"/>
          <p14:tracePt t="150438" x="8783638" y="5473700"/>
          <p14:tracePt t="150446" x="8775700" y="5464175"/>
          <p14:tracePt t="150454" x="8758238" y="5456238"/>
          <p14:tracePt t="150463" x="8742363" y="5440363"/>
          <p14:tracePt t="150467" x="8709025" y="5432425"/>
          <p14:tracePt t="150476" x="8683625" y="5414963"/>
          <p14:tracePt t="150482" x="8667750" y="5399088"/>
          <p14:tracePt t="150490" x="8642350" y="5381625"/>
          <p14:tracePt t="150498" x="8616950" y="5365750"/>
          <p14:tracePt t="150504" x="8593138" y="5365750"/>
          <p14:tracePt t="150512" x="8575675" y="5357813"/>
          <p14:tracePt t="150520" x="8567738" y="5348288"/>
          <p14:tracePt t="150528" x="8550275" y="5340350"/>
          <p14:tracePt t="150536" x="8526463" y="5324475"/>
          <p14:tracePt t="150544" x="8509000" y="5314950"/>
          <p14:tracePt t="150552" x="8493125" y="5314950"/>
          <p14:tracePt t="150560" x="8485188" y="5314950"/>
          <p14:tracePt t="150568" x="8485188" y="5307013"/>
          <p14:tracePt t="150576" x="8475663" y="5307013"/>
          <p14:tracePt t="150770" x="8485188" y="5307013"/>
          <p14:tracePt t="150778" x="8501063" y="5307013"/>
          <p14:tracePt t="150786" x="8509000" y="5307013"/>
          <p14:tracePt t="150797" x="8518525" y="5307013"/>
          <p14:tracePt t="150802" x="8542338" y="5307013"/>
          <p14:tracePt t="150807" x="8567738" y="5307013"/>
          <p14:tracePt t="150814" x="8583613" y="5307013"/>
          <p14:tracePt t="150822" x="8609013" y="5307013"/>
          <p14:tracePt t="150830" x="8634413" y="5307013"/>
          <p14:tracePt t="150838" x="8650288" y="5307013"/>
          <p14:tracePt t="150846" x="8675688" y="5307013"/>
          <p14:tracePt t="150854" x="8709025" y="5307013"/>
          <p14:tracePt t="150862" x="8732838" y="5307013"/>
          <p14:tracePt t="150868" x="8766175" y="5307013"/>
          <p14:tracePt t="150876" x="8807450" y="5307013"/>
          <p14:tracePt t="150884" x="8850313" y="5307013"/>
          <p14:tracePt t="150892" x="8891588" y="5307013"/>
          <p14:tracePt t="150900" x="8948738" y="5307013"/>
          <p14:tracePt t="150909" x="8990013" y="5307013"/>
          <p14:tracePt t="150914" x="9040813" y="5307013"/>
          <p14:tracePt t="150922" x="9082088" y="5307013"/>
          <p14:tracePt t="150930" x="9090025" y="5307013"/>
          <p14:tracePt t="150938" x="9123363" y="5307013"/>
          <p14:tracePt t="150946" x="9156700" y="5307013"/>
          <p14:tracePt t="150954" x="9182100" y="5307013"/>
          <p14:tracePt t="150962" x="9205913" y="5307013"/>
          <p14:tracePt t="150970" x="9231313" y="5307013"/>
          <p14:tracePt t="150978" x="9239250" y="5307013"/>
          <p14:tracePt t="150984" x="9247188" y="5307013"/>
          <p14:tracePt t="150992" x="9256713" y="5307013"/>
          <p14:tracePt t="151000" x="9264650" y="5307013"/>
          <p14:tracePt t="151008" x="9272588" y="5307013"/>
          <p14:tracePt t="151016" x="9288463" y="5307013"/>
          <p14:tracePt t="151025" x="9297988" y="5307013"/>
          <p14:tracePt t="151030" x="9321800" y="5307013"/>
          <p14:tracePt t="151038" x="9347200" y="5307013"/>
          <p14:tracePt t="151046" x="9363075" y="5307013"/>
          <p14:tracePt t="151054" x="9380538" y="5307013"/>
          <p14:tracePt t="151062" x="9413875" y="5307013"/>
          <p14:tracePt t="151070" x="9463088" y="5307013"/>
          <p14:tracePt t="151078" x="9488488" y="5307013"/>
          <p14:tracePt t="151086" x="9512300" y="5299075"/>
          <p14:tracePt t="151092" x="9545638" y="5299075"/>
          <p14:tracePt t="151100" x="9571038" y="5291138"/>
          <p14:tracePt t="151108" x="9604375" y="5291138"/>
          <p14:tracePt t="151116" x="9620250" y="5281613"/>
          <p14:tracePt t="151125" x="9637713" y="5281613"/>
          <p14:tracePt t="151132" x="9663113" y="5281613"/>
          <p14:tracePt t="151140" x="9678988" y="5281613"/>
          <p14:tracePt t="151146" x="9704388" y="5273675"/>
          <p14:tracePt t="151154" x="9728200" y="5273675"/>
          <p14:tracePt t="151162" x="9737725" y="5273675"/>
          <p14:tracePt t="151170" x="9761538" y="5273675"/>
          <p14:tracePt t="151178" x="9786938" y="5273675"/>
          <p14:tracePt t="151186" x="9812338" y="5273675"/>
          <p14:tracePt t="151194" x="9828213" y="5273675"/>
          <p14:tracePt t="151202" x="9853613" y="5273675"/>
          <p14:tracePt t="151210" x="9869488" y="5273675"/>
          <p14:tracePt t="151216" x="9886950" y="5273675"/>
          <p14:tracePt t="151226" x="9902825" y="5273675"/>
          <p14:tracePt t="151232" x="9918700" y="5273675"/>
          <p14:tracePt t="151240" x="9936163" y="5273675"/>
          <p14:tracePt t="151248" x="9944100" y="5273675"/>
          <p14:tracePt t="151257" x="9961563" y="5265738"/>
          <p14:tracePt t="151264" x="9977438" y="5265738"/>
          <p14:tracePt t="151272" x="9994900" y="5265738"/>
          <p14:tracePt t="151278" x="10010775" y="5265738"/>
          <p14:tracePt t="151288" x="10036175" y="5265738"/>
          <p14:tracePt t="151297" x="10052050" y="5257800"/>
          <p14:tracePt t="151303" x="10077450" y="5257800"/>
          <p14:tracePt t="151313" x="10110788" y="5257800"/>
          <p14:tracePt t="151319" x="10144125" y="5257800"/>
          <p14:tracePt t="151327" x="10160000" y="5257800"/>
          <p14:tracePt t="151332" x="10201275" y="5249863"/>
          <p14:tracePt t="151340" x="10234613" y="5249863"/>
          <p14:tracePt t="151348" x="10267950" y="5240338"/>
          <p14:tracePt t="151356" x="10293350" y="5240338"/>
          <p14:tracePt t="151364" x="10309225" y="5240338"/>
          <p14:tracePt t="151372" x="10325100" y="5240338"/>
          <p14:tracePt t="151380" x="10350500" y="5240338"/>
          <p14:tracePt t="151388" x="10375900" y="5240338"/>
          <p14:tracePt t="151394" x="10401300" y="5240338"/>
          <p14:tracePt t="151402" x="10417175" y="5240338"/>
          <p14:tracePt t="151409" x="10433050" y="5240338"/>
          <p14:tracePt t="151418" x="10458450" y="5240338"/>
          <p14:tracePt t="151426" x="10491788" y="5240338"/>
          <p14:tracePt t="151434" x="10507663" y="5232400"/>
          <p14:tracePt t="151440" x="10525125" y="5232400"/>
          <p14:tracePt t="151448" x="10550525" y="5232400"/>
          <p14:tracePt t="151456" x="10566400" y="5232400"/>
          <p14:tracePt t="151464" x="10582275" y="5232400"/>
          <p14:tracePt t="151472" x="10599738" y="5232400"/>
          <p14:tracePt t="151488" x="10607675" y="5232400"/>
          <p14:tracePt t="151496" x="10607675" y="5224463"/>
          <p14:tracePt t="151598" x="10607675" y="5216525"/>
          <p14:tracePt t="151700" x="10607675" y="5207000"/>
          <p14:tracePt t="151721" x="10599738" y="5207000"/>
          <p14:tracePt t="151728" x="10574338" y="5207000"/>
          <p14:tracePt t="151736" x="10550525" y="5207000"/>
          <p14:tracePt t="151750" x="10507663" y="5207000"/>
          <p14:tracePt t="151766" x="10466388" y="5207000"/>
          <p14:tracePt t="151776" x="10401300" y="5207000"/>
          <p14:tracePt t="151782" x="10342563" y="5207000"/>
          <p14:tracePt t="151788" x="10283825" y="5207000"/>
          <p14:tracePt t="151796" x="10226675" y="5207000"/>
          <p14:tracePt t="151804" x="10160000" y="5207000"/>
          <p14:tracePt t="151812" x="10118725" y="5207000"/>
          <p14:tracePt t="151826" x="10036175" y="5207000"/>
          <p14:tracePt t="151828" x="9977438" y="5207000"/>
          <p14:tracePt t="151836" x="9936163" y="5207000"/>
          <p14:tracePt t="151844" x="9894888" y="5207000"/>
          <p14:tracePt t="151852" x="9853613" y="5207000"/>
          <p14:tracePt t="151859" x="9820275" y="5207000"/>
          <p14:tracePt t="151866" x="9786938" y="5207000"/>
          <p14:tracePt t="151875" x="9753600" y="5207000"/>
          <p14:tracePt t="151882" x="9728200" y="5207000"/>
          <p14:tracePt t="151890" x="9686925" y="5207000"/>
          <p14:tracePt t="151898" x="9653588" y="5207000"/>
          <p14:tracePt t="151906" x="9620250" y="5207000"/>
          <p14:tracePt t="151914" x="9555163" y="5207000"/>
          <p14:tracePt t="151920" x="9496425" y="5216525"/>
          <p14:tracePt t="151928" x="9471025" y="5216525"/>
          <p14:tracePt t="151936" x="9421813" y="5216525"/>
          <p14:tracePt t="151944" x="9363075" y="5224463"/>
          <p14:tracePt t="151952" x="9264650" y="5224463"/>
          <p14:tracePt t="151960" x="9182100" y="5232400"/>
          <p14:tracePt t="151968" x="9123363" y="5232400"/>
          <p14:tracePt t="151975" x="9056688" y="5232400"/>
          <p14:tracePt t="151982" x="8974138" y="5232400"/>
          <p14:tracePt t="151990" x="8891588" y="5232400"/>
          <p14:tracePt t="151998" x="8799513" y="5240338"/>
          <p14:tracePt t="152006" x="8750300" y="5240338"/>
          <p14:tracePt t="152014" x="8699500" y="5240338"/>
          <p14:tracePt t="152022" x="8658225" y="5240338"/>
          <p14:tracePt t="152030" x="8601075" y="5240338"/>
          <p14:tracePt t="152036" x="8550275" y="5240338"/>
          <p14:tracePt t="152044" x="8501063" y="5240338"/>
          <p14:tracePt t="152052" x="8410575" y="5240338"/>
          <p14:tracePt t="152060" x="8335963" y="5232400"/>
          <p14:tracePt t="152068" x="8269288" y="5232400"/>
          <p14:tracePt t="152075" x="8194675" y="5232400"/>
          <p14:tracePt t="152082" x="8135938" y="5232400"/>
          <p14:tracePt t="152090" x="8069263" y="5232400"/>
          <p14:tracePt t="152098" x="8027988" y="5232400"/>
          <p14:tracePt t="152106" x="7986713" y="5232400"/>
          <p14:tracePt t="152114" x="7953375" y="5232400"/>
          <p14:tracePt t="152122" x="7929563" y="5232400"/>
          <p14:tracePt t="152130" x="7920038" y="5232400"/>
          <p14:tracePt t="152138" x="7912100" y="5232400"/>
          <p14:tracePt t="154787" x="7896225" y="5232400"/>
          <p14:tracePt t="154795" x="7862888" y="5232400"/>
          <p14:tracePt t="154798" x="7829550" y="5232400"/>
          <p14:tracePt t="154807" x="7804150" y="5232400"/>
          <p14:tracePt t="154814" x="7788275" y="5232400"/>
          <p14:tracePt t="154822" x="7762875" y="5232400"/>
          <p14:tracePt t="154830" x="7737475" y="5240338"/>
          <p14:tracePt t="154838" x="7721600" y="5240338"/>
          <p14:tracePt t="154844" x="7713663" y="5240338"/>
          <p14:tracePt t="154852" x="7688263" y="5240338"/>
          <p14:tracePt t="154860" x="7639050" y="5249863"/>
          <p14:tracePt t="154868" x="7621588" y="5249863"/>
          <p14:tracePt t="154875" x="7546975" y="5257800"/>
          <p14:tracePt t="154884" x="7480300" y="5281613"/>
          <p14:tracePt t="154891" x="7423150" y="5291138"/>
          <p14:tracePt t="154900" x="7348538" y="5307013"/>
          <p14:tracePt t="154908" x="7289800" y="5324475"/>
          <p14:tracePt t="154914" x="7232650" y="5324475"/>
          <p14:tracePt t="154922" x="7165975" y="5324475"/>
          <p14:tracePt t="154930" x="7107238" y="5324475"/>
          <p14:tracePt t="154938" x="7065963" y="5324475"/>
          <p14:tracePt t="154946" x="7042150" y="5324475"/>
          <p14:tracePt t="154954" x="7024688" y="5314950"/>
          <p14:tracePt t="154960" x="7008813" y="5307013"/>
          <p14:tracePt t="154968" x="7008813" y="5299075"/>
          <p14:tracePt t="154976" x="6999288" y="5299075"/>
          <p14:tracePt t="154984" x="6991350" y="5281613"/>
          <p14:tracePt t="154991" x="6991350" y="5273675"/>
          <p14:tracePt t="155000" x="6983413" y="5257800"/>
          <p14:tracePt t="155008" x="6983413" y="5240338"/>
          <p14:tracePt t="155016" x="6975475" y="5216525"/>
          <p14:tracePt t="155025" x="6967538" y="5191125"/>
          <p14:tracePt t="155030" x="6958013" y="5165725"/>
          <p14:tracePt t="155038" x="6958013" y="5141913"/>
          <p14:tracePt t="155046" x="6958013" y="5132388"/>
          <p14:tracePt t="155054" x="6950075" y="5100638"/>
          <p14:tracePt t="155062" x="6950075" y="5067300"/>
          <p14:tracePt t="155070" x="6950075" y="5049838"/>
          <p14:tracePt t="155075" x="6950075" y="5033963"/>
          <p14:tracePt t="155084" x="6958013" y="5008563"/>
          <p14:tracePt t="155091" x="6967538" y="4983163"/>
          <p14:tracePt t="155100" x="6983413" y="4959350"/>
          <p14:tracePt t="155108" x="6999288" y="4926013"/>
          <p14:tracePt t="155116" x="6999288" y="4918075"/>
          <p14:tracePt t="155124" x="7032625" y="4884738"/>
          <p14:tracePt t="155132" x="7058025" y="4833938"/>
          <p14:tracePt t="155140" x="7116763" y="4759325"/>
          <p14:tracePt t="155146" x="7158038" y="4676775"/>
          <p14:tracePt t="155154" x="7173913" y="4660900"/>
          <p14:tracePt t="155162" x="7215188" y="4594225"/>
          <p14:tracePt t="155170" x="7273925" y="4511675"/>
          <p14:tracePt t="155178" x="7315200" y="4452938"/>
          <p14:tracePt t="155186" x="7348538" y="4403725"/>
          <p14:tracePt t="155191" x="7364413" y="4378325"/>
          <p14:tracePt t="155200" x="7381875" y="4344988"/>
          <p14:tracePt t="155208" x="7389813" y="4329113"/>
          <p14:tracePt t="155216" x="7405688" y="4311650"/>
          <p14:tracePt t="155225" x="7415213" y="4303713"/>
          <p14:tracePt t="155232" x="7423150" y="4287838"/>
          <p14:tracePt t="155240" x="7431088" y="4270375"/>
          <p14:tracePt t="155248" x="7439025" y="4262438"/>
          <p14:tracePt t="155256" x="7439025" y="4246563"/>
          <p14:tracePt t="155262" x="7456488" y="4229100"/>
          <p14:tracePt t="155270" x="7464425" y="4213225"/>
          <p14:tracePt t="155278" x="7480300" y="4195763"/>
          <p14:tracePt t="155286" x="7497763" y="4171950"/>
          <p14:tracePt t="155294" x="7513638" y="4146550"/>
          <p14:tracePt t="155302" x="7523163" y="4121150"/>
          <p14:tracePt t="155310" x="7539038" y="4105275"/>
          <p14:tracePt t="155316" x="7546975" y="4105275"/>
          <p14:tracePt t="155325" x="7556500" y="4087813"/>
          <p14:tracePt t="155332" x="7564438" y="4079875"/>
          <p14:tracePt t="155340" x="7572375" y="4071938"/>
          <p14:tracePt t="155348" x="7580313" y="4064000"/>
          <p14:tracePt t="155356" x="7588250" y="4054475"/>
          <p14:tracePt t="155364" x="7588250" y="4046538"/>
          <p14:tracePt t="155372" x="7597775" y="4046538"/>
          <p14:tracePt t="155378" x="7597775" y="4038600"/>
          <p14:tracePt t="155386" x="7605713" y="4030663"/>
          <p14:tracePt t="155418" x="7613650" y="4030663"/>
          <p14:tracePt t="155434" x="7613650" y="4021138"/>
          <p14:tracePt t="155448" x="7613650" y="4013200"/>
          <p14:tracePt t="155456" x="7621588" y="4013200"/>
          <p14:tracePt t="155480" x="7631113" y="4013200"/>
          <p14:tracePt t="155496" x="7631113" y="4005263"/>
          <p14:tracePt t="155612" x="7631113" y="3997325"/>
          <p14:tracePt t="155628" x="7631113" y="3989388"/>
          <p14:tracePt t="155643" x="7639050" y="3989388"/>
          <p14:tracePt t="155650" x="7639050" y="3979863"/>
          <p14:tracePt t="155760" x="7639050" y="3971925"/>
          <p14:tracePt t="155767" x="7646988" y="3971925"/>
          <p14:tracePt t="155778" x="7654925" y="3963988"/>
          <p14:tracePt t="155781" x="7672388" y="3956050"/>
          <p14:tracePt t="155789" x="7680325" y="3938588"/>
          <p14:tracePt t="155796" x="7696200" y="3930650"/>
          <p14:tracePt t="155820" x="7705725" y="3922713"/>
          <p14:tracePt t="158150" x="7713663" y="3922713"/>
          <p14:tracePt t="158160" x="7721600" y="3914775"/>
          <p14:tracePt t="158166" x="7747000" y="3905250"/>
          <p14:tracePt t="158172" x="7770813" y="3881438"/>
          <p14:tracePt t="158180" x="7796213" y="3863975"/>
          <p14:tracePt t="158188" x="7821613" y="3840163"/>
          <p14:tracePt t="158196" x="7854950" y="3806825"/>
          <p14:tracePt t="158202" x="7870825" y="3797300"/>
          <p14:tracePt t="158210" x="7904163" y="3773488"/>
          <p14:tracePt t="158218" x="7912100" y="3765550"/>
          <p14:tracePt t="158225" x="7937500" y="3748088"/>
          <p14:tracePt t="158234" x="7962900" y="3732213"/>
          <p14:tracePt t="158241" x="7986713" y="3706813"/>
          <p14:tracePt t="158249" x="8020050" y="3690938"/>
          <p14:tracePt t="158256" x="8037513" y="3681413"/>
          <p14:tracePt t="158264" x="8086725" y="3640138"/>
          <p14:tracePt t="158271" x="8135938" y="3598863"/>
          <p14:tracePt t="158280" x="8177213" y="3573463"/>
          <p14:tracePt t="158287" x="8251825" y="3516313"/>
          <p14:tracePt t="158296" x="8326438" y="3449638"/>
          <p14:tracePt t="158304" x="8393113" y="3400425"/>
          <p14:tracePt t="158311" x="8467725" y="3316288"/>
          <p14:tracePt t="158318" x="8526463" y="3259138"/>
          <p14:tracePt t="158326" x="8575675" y="3192463"/>
          <p14:tracePt t="158334" x="8593138" y="3167063"/>
          <p14:tracePt t="158341" x="8616950" y="3135313"/>
          <p14:tracePt t="158350" x="8634413" y="3117850"/>
          <p14:tracePt t="158357" x="8634413" y="3109913"/>
          <p14:tracePt t="158366" x="8634413" y="3101975"/>
          <p14:tracePt t="158374" x="8634413" y="3092450"/>
          <p14:tracePt t="158388" x="8642350" y="3084513"/>
          <p14:tracePt t="158396" x="8642350" y="3076575"/>
          <p14:tracePt t="158442" x="8650288" y="3068638"/>
          <p14:tracePt t="158450" x="8658225" y="3068638"/>
          <p14:tracePt t="158458" x="8658225" y="3060700"/>
          <p14:tracePt t="158466" x="8675688" y="3051175"/>
          <p14:tracePt t="158476" x="8691563" y="3027363"/>
          <p14:tracePt t="158482" x="8709025" y="3017838"/>
          <p14:tracePt t="158488" x="8724900" y="3001963"/>
          <p14:tracePt t="158496" x="8732838" y="2986088"/>
          <p14:tracePt t="158504" x="8750300" y="2968625"/>
          <p14:tracePt t="158512" x="8766175" y="2960688"/>
          <p14:tracePt t="158528" x="8775700" y="2952750"/>
          <p14:tracePt t="158536" x="8775700" y="2943225"/>
          <p14:tracePt t="158544" x="8783638" y="2943225"/>
          <p14:tracePt t="158630" x="8791575" y="2943225"/>
          <p14:tracePt t="158638" x="8807450" y="2943225"/>
          <p14:tracePt t="158646" x="8840788" y="2943225"/>
          <p14:tracePt t="158654" x="8882063" y="2968625"/>
          <p14:tracePt t="158660" x="8932863" y="2976563"/>
          <p14:tracePt t="158666" x="8974138" y="2976563"/>
          <p14:tracePt t="158674" x="9040813" y="2976563"/>
          <p14:tracePt t="158682" x="9115425" y="2986088"/>
          <p14:tracePt t="158690" x="9182100" y="2986088"/>
          <p14:tracePt t="158708" x="9380538" y="2986088"/>
          <p14:tracePt t="158714" x="9437688" y="2976563"/>
          <p14:tracePt t="158720" x="9496425" y="2960688"/>
          <p14:tracePt t="158728" x="9555163" y="2952750"/>
          <p14:tracePt t="158736" x="9620250" y="2952750"/>
          <p14:tracePt t="158744" x="9671050" y="2943225"/>
          <p14:tracePt t="158760" x="9704388" y="2943225"/>
          <p14:tracePt t="158768" x="9720263" y="2943225"/>
          <p14:tracePt t="158776" x="9745663" y="2943225"/>
          <p14:tracePt t="158782" x="9761538" y="2943225"/>
          <p14:tracePt t="158791" x="9779000" y="2943225"/>
          <p14:tracePt t="158798" x="9786938" y="2943225"/>
          <p14:tracePt t="158806" x="9802813" y="2943225"/>
          <p14:tracePt t="158814" x="9812338" y="2943225"/>
          <p14:tracePt t="158822" x="9820275" y="2943225"/>
          <p14:tracePt t="158830" x="9828213" y="2943225"/>
          <p14:tracePt t="158838" x="9836150" y="2943225"/>
          <p14:tracePt t="158844" x="9853613" y="2935288"/>
          <p14:tracePt t="158860" x="9869488" y="2935288"/>
          <p14:tracePt t="158868" x="9894888" y="2935288"/>
          <p14:tracePt t="158876" x="9902825" y="2935288"/>
          <p14:tracePt t="158884" x="9918700" y="2935288"/>
          <p14:tracePt t="158892" x="9936163" y="2935288"/>
          <p14:tracePt t="158898" x="9952038" y="2935288"/>
          <p14:tracePt t="158906" x="9985375" y="2935288"/>
          <p14:tracePt t="158914" x="10018713" y="2943225"/>
          <p14:tracePt t="158922" x="10036175" y="2943225"/>
          <p14:tracePt t="158930" x="10059988" y="2952750"/>
          <p14:tracePt t="158938" x="10093325" y="2952750"/>
          <p14:tracePt t="158946" x="10126663" y="2960688"/>
          <p14:tracePt t="158962" x="10144125" y="2960688"/>
          <p14:tracePt t="158968" x="10160000" y="2968625"/>
          <p14:tracePt t="161780" x="10160000" y="2960688"/>
          <p14:tracePt t="162350" x="10160000" y="2935288"/>
          <p14:tracePt t="162357" x="10160000" y="2927350"/>
          <p14:tracePt t="162366" x="10175875" y="2852738"/>
          <p14:tracePt t="162372" x="10185400" y="2803525"/>
          <p14:tracePt t="162380" x="10193338" y="2760663"/>
          <p14:tracePt t="162388" x="10193338" y="2728913"/>
          <p14:tracePt t="162396" x="10201275" y="2686050"/>
          <p14:tracePt t="162404" x="10201275" y="2654300"/>
          <p14:tracePt t="162412" x="10201275" y="2620963"/>
          <p14:tracePt t="162420" x="10201275" y="2595563"/>
          <p14:tracePt t="162428" x="10201275" y="2570163"/>
          <p14:tracePt t="162436" x="10201275" y="2546350"/>
          <p14:tracePt t="162442" x="10201275" y="2528888"/>
          <p14:tracePt t="162450" x="10201275" y="2513013"/>
          <p14:tracePt t="162458" x="10201275" y="2495550"/>
          <p14:tracePt t="162474" x="10193338" y="2495550"/>
          <p14:tracePt t="162482" x="10193338" y="2487613"/>
          <p14:tracePt t="162668" x="10193338" y="2471738"/>
          <p14:tracePt t="162677" x="10185400" y="2454275"/>
          <p14:tracePt t="162692" x="10167938" y="2387600"/>
          <p14:tracePt t="162698" x="10160000" y="2330450"/>
          <p14:tracePt t="162707" x="10126663" y="2230438"/>
          <p14:tracePt t="162714" x="10093325" y="2155825"/>
          <p14:tracePt t="162722" x="10077450" y="2122488"/>
          <p14:tracePt t="162727" x="10036175" y="2032000"/>
          <p14:tracePt t="162736" x="9969500" y="1957388"/>
          <p14:tracePt t="162744" x="9902825" y="1882775"/>
          <p14:tracePt t="162752" x="9779000" y="1749425"/>
          <p14:tracePt t="162760" x="9704388" y="1682750"/>
          <p14:tracePt t="162768" x="9637713" y="1641475"/>
          <p14:tracePt t="162776" x="9521825" y="1576388"/>
          <p14:tracePt t="162782" x="9372600" y="1484313"/>
          <p14:tracePt t="162790" x="9182100" y="1384300"/>
          <p14:tracePt t="162798" x="9048750" y="1327150"/>
          <p14:tracePt t="162807" x="8840788" y="1244600"/>
          <p14:tracePt t="162814" x="8691563" y="1177925"/>
          <p14:tracePt t="162822" x="8475663" y="1085850"/>
          <p14:tracePt t="162830" x="8335963" y="1036638"/>
          <p14:tracePt t="162838" x="8153400" y="969963"/>
          <p14:tracePt t="162846" x="8027988" y="912813"/>
          <p14:tracePt t="162852" x="7912100" y="846138"/>
          <p14:tracePt t="162860" x="7821613" y="779463"/>
          <p14:tracePt t="162868" x="7770813" y="738188"/>
          <p14:tracePt t="162876" x="7680325" y="655638"/>
          <p14:tracePt t="162884" x="7631113" y="614363"/>
          <p14:tracePt t="162891" x="7588250" y="581025"/>
          <p14:tracePt t="162898" x="7564438" y="547688"/>
          <p14:tracePt t="162906" x="7539038" y="522288"/>
          <p14:tracePt t="162914" x="7505700" y="481013"/>
          <p14:tracePt t="162922" x="7472363" y="431800"/>
          <p14:tracePt t="162930" x="7423150" y="398463"/>
          <p14:tracePt t="162938" x="7373938" y="339725"/>
          <p14:tracePt t="162946" x="7340600" y="306388"/>
          <p14:tracePt t="162954" x="7315200" y="282575"/>
          <p14:tracePt t="162961" x="7273925" y="239713"/>
          <p14:tracePt t="162968" x="7256463" y="207963"/>
          <p14:tracePt t="162975" x="7232650" y="182563"/>
          <p14:tracePt t="162984" x="7207250" y="149225"/>
          <p14:tracePt t="162991" x="7191375" y="115888"/>
          <p14:tracePt t="163000" x="7181850" y="107950"/>
          <p14:tracePt t="163008" x="7173913" y="100013"/>
          <p14:tracePt t="163014" x="7165975" y="82550"/>
          <p14:tracePt t="163022" x="7165975" y="74613"/>
          <p14:tracePt t="163030" x="7158038" y="66675"/>
          <p14:tracePt t="163038" x="7140575" y="41275"/>
          <p14:tracePt t="163046" x="7116763" y="15875"/>
          <p14:tracePt t="163054" x="7107238" y="79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9" descr="Graphical user interface, text, application&#10;&#10;Description automatically generated">
            <a:extLst>
              <a:ext uri="{FF2B5EF4-FFF2-40B4-BE49-F238E27FC236}">
                <a16:creationId xmlns:a16="http://schemas.microsoft.com/office/drawing/2014/main" id="{EADF3B47-5771-2970-33B9-7D3EBD5C890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2390" y="457199"/>
            <a:ext cx="3040617" cy="1078636"/>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descr="Graphical user interface, text, application, email&#10;&#10;Description automatically generated">
            <a:extLst>
              <a:ext uri="{FF2B5EF4-FFF2-40B4-BE49-F238E27FC236}">
                <a16:creationId xmlns:a16="http://schemas.microsoft.com/office/drawing/2014/main" id="{83983080-A834-3A46-9DEB-34C90E3A56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39640" y="1707669"/>
            <a:ext cx="7058636" cy="46162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96B3914-FE54-97E4-4A33-2DD218EC2AD3}"/>
              </a:ext>
            </a:extLst>
          </p:cNvPr>
          <p:cNvSpPr/>
          <p:nvPr/>
        </p:nvSpPr>
        <p:spPr>
          <a:xfrm>
            <a:off x="6271497" y="5530531"/>
            <a:ext cx="651510" cy="36424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A921A05B-5A5E-1301-AC6D-5ECE3B074A23}"/>
              </a:ext>
            </a:extLst>
          </p:cNvPr>
          <p:cNvSpPr/>
          <p:nvPr/>
        </p:nvSpPr>
        <p:spPr>
          <a:xfrm>
            <a:off x="5185669" y="1172057"/>
            <a:ext cx="731520" cy="28257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4" name="Straight Connector 3">
            <a:extLst>
              <a:ext uri="{FF2B5EF4-FFF2-40B4-BE49-F238E27FC236}">
                <a16:creationId xmlns:a16="http://schemas.microsoft.com/office/drawing/2014/main" id="{0403EB77-E8C7-0490-4244-3B1E37E4F98B}"/>
              </a:ext>
            </a:extLst>
          </p:cNvPr>
          <p:cNvCxnSpPr>
            <a:cxnSpLocks/>
          </p:cNvCxnSpPr>
          <p:nvPr/>
        </p:nvCxnSpPr>
        <p:spPr>
          <a:xfrm flipH="1" flipV="1">
            <a:off x="5681709" y="1439863"/>
            <a:ext cx="601218" cy="415846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6">
            <a:extLst>
              <a:ext uri="{FF2B5EF4-FFF2-40B4-BE49-F238E27FC236}">
                <a16:creationId xmlns:a16="http://schemas.microsoft.com/office/drawing/2014/main" id="{D9CB7839-2A07-3A96-7B2B-4F892F146BB3}"/>
              </a:ext>
            </a:extLst>
          </p:cNvPr>
          <p:cNvSpPr>
            <a:spLocks noChangeArrowheads="1"/>
          </p:cNvSpPr>
          <p:nvPr/>
        </p:nvSpPr>
        <p:spPr bwMode="auto">
          <a:xfrm>
            <a:off x="2561571" y="-48399"/>
            <a:ext cx="706885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Entering the Investigation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id="{B801EE6C-A5AA-E6C2-D58D-117B353FC204}"/>
              </a:ext>
            </a:extLst>
          </p:cNvPr>
          <p:cNvSpPr>
            <a:spLocks noChangeArrowheads="1"/>
          </p:cNvSpPr>
          <p:nvPr/>
        </p:nvSpPr>
        <p:spPr bwMode="auto">
          <a:xfrm>
            <a:off x="8578678" y="5598323"/>
            <a:ext cx="3728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Click on the ADD button and complete the required information</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8">
            <a:extLst>
              <a:ext uri="{FF2B5EF4-FFF2-40B4-BE49-F238E27FC236}">
                <a16:creationId xmlns:a16="http://schemas.microsoft.com/office/drawing/2014/main" id="{E3E32BF0-BDA3-0E73-9DF9-A54BAE3CCDF2}"/>
              </a:ext>
            </a:extLst>
          </p:cNvPr>
          <p:cNvSpPr>
            <a:spLocks noChangeArrowheads="1"/>
          </p:cNvSpPr>
          <p:nvPr/>
        </p:nvSpPr>
        <p:spPr bwMode="auto">
          <a:xfrm>
            <a:off x="0" y="12112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9">
            <a:extLst>
              <a:ext uri="{FF2B5EF4-FFF2-40B4-BE49-F238E27FC236}">
                <a16:creationId xmlns:a16="http://schemas.microsoft.com/office/drawing/2014/main" id="{7E9980BF-2CE6-5153-14AC-86D139D1D658}"/>
              </a:ext>
            </a:extLst>
          </p:cNvPr>
          <p:cNvSpPr>
            <a:spLocks noChangeArrowheads="1"/>
          </p:cNvSpPr>
          <p:nvPr/>
        </p:nvSpPr>
        <p:spPr bwMode="auto">
          <a:xfrm>
            <a:off x="0" y="16684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Audio 18">
            <a:hlinkClick r:id="" action="ppaction://media"/>
            <a:extLst>
              <a:ext uri="{FF2B5EF4-FFF2-40B4-BE49-F238E27FC236}">
                <a16:creationId xmlns:a16="http://schemas.microsoft.com/office/drawing/2014/main" id="{98B0DD8F-EBA9-AFDF-E5AE-1EAF07E7E1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86145969"/>
      </p:ext>
    </p:extLst>
  </p:cSld>
  <p:clrMapOvr>
    <a:masterClrMapping/>
  </p:clrMapOvr>
  <mc:AlternateContent xmlns:mc="http://schemas.openxmlformats.org/markup-compatibility/2006" xmlns:p14="http://schemas.microsoft.com/office/powerpoint/2010/main">
    <mc:Choice Requires="p14">
      <p:transition spd="slow" p14:dur="2000" advTm="48936"/>
    </mc:Choice>
    <mc:Fallback xmlns="">
      <p:transition spd="slow" advTm="4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1942" x="4559300" y="6311900"/>
          <p14:tracePt t="12026" x="4056063" y="6683375"/>
          <p14:tracePt t="12032" x="4048125" y="6600825"/>
          <p14:tracePt t="12040" x="4038600" y="6484938"/>
          <p14:tracePt t="12048" x="4022725" y="6384925"/>
          <p14:tracePt t="12056" x="4014788" y="6261100"/>
          <p14:tracePt t="12064" x="4005263" y="6169025"/>
          <p14:tracePt t="12071" x="3989388" y="6119813"/>
          <p14:tracePt t="12080" x="3981450" y="6053138"/>
          <p14:tracePt t="12086" x="3963988" y="5978525"/>
          <p14:tracePt t="12094" x="3956050" y="5945188"/>
          <p14:tracePt t="12102" x="3922713" y="5870575"/>
          <p14:tracePt t="12110" x="3906838" y="5813425"/>
          <p14:tracePt t="12118" x="3873500" y="5762625"/>
          <p14:tracePt t="12126" x="3865563" y="5738813"/>
          <p14:tracePt t="12134" x="3840163" y="5688013"/>
          <p14:tracePt t="12142" x="3806825" y="5622925"/>
          <p14:tracePt t="12150" x="3773488" y="5564188"/>
          <p14:tracePt t="12156" x="3757613" y="5489575"/>
          <p14:tracePt t="12164" x="3732213" y="5373688"/>
          <p14:tracePt t="12172" x="3716338" y="5307013"/>
          <p14:tracePt t="12180" x="3683000" y="5191125"/>
          <p14:tracePt t="12188" x="3665538" y="5091113"/>
          <p14:tracePt t="12196" x="3632200" y="4983163"/>
          <p14:tracePt t="12202" x="3598863" y="4802188"/>
          <p14:tracePt t="12210" x="3557588" y="4684713"/>
          <p14:tracePt t="12218" x="3541713" y="4643438"/>
          <p14:tracePt t="12226" x="3475038" y="4452938"/>
          <p14:tracePt t="12234" x="3441700" y="4352925"/>
          <p14:tracePt t="12242" x="3408363" y="4295775"/>
          <p14:tracePt t="12250" x="3367088" y="4179888"/>
          <p14:tracePt t="12258" x="3333750" y="4121150"/>
          <p14:tracePt t="12266" x="3317875" y="4054475"/>
          <p14:tracePt t="12272" x="3309938" y="4021138"/>
          <p14:tracePt t="12280" x="3292475" y="3979863"/>
          <p14:tracePt t="12288" x="3267075" y="3922713"/>
          <p14:tracePt t="12296" x="3251200" y="3871913"/>
          <p14:tracePt t="12303" x="3209925" y="3781425"/>
          <p14:tracePt t="12312" x="3176588" y="3706813"/>
          <p14:tracePt t="12318" x="3135313" y="3624263"/>
          <p14:tracePt t="12326" x="3086100" y="3549650"/>
          <p14:tracePt t="12334" x="3052763" y="3457575"/>
          <p14:tracePt t="12342" x="3035300" y="3400425"/>
          <p14:tracePt t="12350" x="3019425" y="3341688"/>
          <p14:tracePt t="12358" x="2994025" y="3292475"/>
          <p14:tracePt t="12366" x="2978150" y="3259138"/>
          <p14:tracePt t="12374" x="2960688" y="3233738"/>
          <p14:tracePt t="12382" x="2935288" y="3200400"/>
          <p14:tracePt t="12388" x="2919413" y="3176588"/>
          <p14:tracePt t="12396" x="2919413" y="3167063"/>
          <p14:tracePt t="12404" x="2903538" y="3143250"/>
          <p14:tracePt t="12412" x="2903538" y="3135313"/>
          <p14:tracePt t="12420" x="2894013" y="3117850"/>
          <p14:tracePt t="12428" x="2878138" y="3101975"/>
          <p14:tracePt t="12434" x="2870200" y="3084513"/>
          <p14:tracePt t="12442" x="2860675" y="3060700"/>
          <p14:tracePt t="12450" x="2860675" y="3051175"/>
          <p14:tracePt t="12458" x="2852738" y="3035300"/>
          <p14:tracePt t="12466" x="2844800" y="3009900"/>
          <p14:tracePt t="12474" x="2836863" y="3001963"/>
          <p14:tracePt t="12482" x="2836863" y="2976563"/>
          <p14:tracePt t="12490" x="2828925" y="2960688"/>
          <p14:tracePt t="12498" x="2828925" y="2952750"/>
          <p14:tracePt t="12504" x="2828925" y="2943225"/>
          <p14:tracePt t="12512" x="2828925" y="2935288"/>
          <p14:tracePt t="12520" x="2819400" y="2935288"/>
          <p14:tracePt t="12544" x="2819400" y="2927350"/>
          <p14:tracePt t="12590" x="2819400" y="2919413"/>
          <p14:tracePt t="12598" x="2819400" y="2911475"/>
          <p14:tracePt t="12614" x="2819400" y="2894013"/>
          <p14:tracePt t="12620" x="2819400" y="2878138"/>
          <p14:tracePt t="12628" x="2819400" y="2860675"/>
          <p14:tracePt t="12637" x="2819400" y="2836863"/>
          <p14:tracePt t="12644" x="2819400" y="2827338"/>
          <p14:tracePt t="12652" x="2819400" y="2819400"/>
          <p14:tracePt t="12660" x="2819400" y="2811463"/>
          <p14:tracePt t="12682" x="2819400" y="2803525"/>
          <p14:tracePt t="12706" x="2819400" y="2794000"/>
          <p14:tracePt t="12722" x="2819400" y="2786063"/>
          <p14:tracePt t="12744" x="2819400" y="2778125"/>
          <p14:tracePt t="12752" x="2819400" y="2770188"/>
          <p14:tracePt t="12760" x="2819400" y="2760663"/>
          <p14:tracePt t="12768" x="2811463" y="2744788"/>
          <p14:tracePt t="12776" x="2803525" y="2719388"/>
          <p14:tracePt t="12784" x="2795588" y="2711450"/>
          <p14:tracePt t="12790" x="2786063" y="2686050"/>
          <p14:tracePt t="12805" x="2778125" y="2678113"/>
          <p14:tracePt t="12806" x="2778125" y="2670175"/>
          <p14:tracePt t="12814" x="2778125" y="2662238"/>
          <p14:tracePt t="12830" x="2770188" y="2654300"/>
          <p14:tracePt t="12852" x="2762250" y="2654300"/>
          <p14:tracePt t="12917" x="2754313" y="2654300"/>
          <p14:tracePt t="12932" x="2744788" y="2654300"/>
          <p14:tracePt t="12947" x="2736850" y="2644775"/>
          <p14:tracePt t="12961" x="2728913" y="2644775"/>
          <p14:tracePt t="12968" x="2720975" y="2644775"/>
          <p14:tracePt t="13016" x="2711450" y="2644775"/>
          <p14:tracePt t="13046" x="2703513" y="2644775"/>
          <p14:tracePt t="13062" x="2695575" y="2644775"/>
          <p14:tracePt t="13070" x="2679700" y="2644775"/>
          <p14:tracePt t="13076" x="2670175" y="2644775"/>
          <p14:tracePt t="13084" x="2662238" y="2644775"/>
          <p14:tracePt t="13092" x="2636838" y="2644775"/>
          <p14:tracePt t="13100" x="2613025" y="2644775"/>
          <p14:tracePt t="13108" x="2603500" y="2644775"/>
          <p14:tracePt t="13116" x="2587625" y="2654300"/>
          <p14:tracePt t="13124" x="2571750" y="2654300"/>
          <p14:tracePt t="13132" x="2562225" y="2654300"/>
          <p14:tracePt t="13148" x="2554288" y="2654300"/>
          <p14:tracePt t="13154" x="2546350" y="2654300"/>
          <p14:tracePt t="13171" x="2538413" y="2654300"/>
          <p14:tracePt t="13187" x="2528888" y="2654300"/>
          <p14:tracePt t="13224" x="2520950" y="2654300"/>
          <p14:tracePt t="13458" x="2528888" y="2654300"/>
          <p14:tracePt t="13467" x="2538413" y="2654300"/>
          <p14:tracePt t="13495" x="2546350" y="2654300"/>
          <p14:tracePt t="13527" x="2554288" y="2654300"/>
          <p14:tracePt t="13548" x="2562225" y="2654300"/>
          <p14:tracePt t="13580" x="2571750" y="2654300"/>
          <p14:tracePt t="13588" x="2587625" y="2662238"/>
          <p14:tracePt t="13596" x="2595563" y="2662238"/>
          <p14:tracePt t="13603" x="2613025" y="2670175"/>
          <p14:tracePt t="13610" x="2620963" y="2670175"/>
          <p14:tracePt t="13618" x="2636838" y="2678113"/>
          <p14:tracePt t="13626" x="2662238" y="2678113"/>
          <p14:tracePt t="13634" x="2687638" y="2686050"/>
          <p14:tracePt t="13642" x="2703513" y="2695575"/>
          <p14:tracePt t="13650" x="2728913" y="2703513"/>
          <p14:tracePt t="13658" x="2754313" y="2703513"/>
          <p14:tracePt t="13672" x="2786063" y="2703513"/>
          <p14:tracePt t="13680" x="2795588" y="2711450"/>
          <p14:tracePt t="13688" x="2803525" y="2711450"/>
          <p14:tracePt t="13704" x="2811463" y="2711450"/>
          <p14:tracePt t="13712" x="2819400" y="2711450"/>
          <p14:tracePt t="13734" x="2828925" y="2711450"/>
          <p14:tracePt t="13742" x="2828925" y="2719388"/>
          <p14:tracePt t="13750" x="2836863" y="2719388"/>
          <p14:tracePt t="13766" x="2844800" y="2719388"/>
          <p14:tracePt t="13796" x="2852738" y="2719388"/>
          <p14:tracePt t="13820" x="2860675" y="2719388"/>
          <p14:tracePt t="13844" x="2870200" y="2719388"/>
          <p14:tracePt t="13858" x="2878138" y="2719388"/>
          <p14:tracePt t="13874" x="2886075" y="2719388"/>
          <p14:tracePt t="13898" x="2894013" y="2719388"/>
          <p14:tracePt t="13906" x="2903538" y="2719388"/>
          <p14:tracePt t="13936" x="2911475" y="2719388"/>
          <p14:tracePt t="13954" x="2919413" y="2719388"/>
          <p14:tracePt t="13974" x="2927350" y="2719388"/>
          <p14:tracePt t="13982" x="2935288" y="2719388"/>
          <p14:tracePt t="13990" x="2944813" y="2719388"/>
          <p14:tracePt t="13998" x="2952750" y="2719388"/>
          <p14:tracePt t="14006" x="2968625" y="2719388"/>
          <p14:tracePt t="14021" x="2986088" y="2719388"/>
          <p14:tracePt t="14028" x="3001963" y="2719388"/>
          <p14:tracePt t="14044" x="3009900" y="2719388"/>
          <p14:tracePt t="14179" x="2994025" y="2719388"/>
          <p14:tracePt t="14192" x="2978150" y="2719388"/>
          <p14:tracePt t="14207" x="2968625" y="2719388"/>
          <p14:tracePt t="14215" x="2960688" y="2719388"/>
          <p14:tracePt t="14230" x="2952750" y="2719388"/>
          <p14:tracePt t="14238" x="2944813" y="2719388"/>
          <p14:tracePt t="14246" x="2935288" y="2719388"/>
          <p14:tracePt t="14268" x="2935288" y="2711450"/>
          <p14:tracePt t="14276" x="2927350" y="2711450"/>
          <p14:tracePt t="14292" x="2919413" y="2711450"/>
          <p14:tracePt t="14322" x="2911475" y="2711450"/>
          <p14:tracePt t="14338" x="2903538" y="2711450"/>
          <p14:tracePt t="14346" x="2894013" y="2711450"/>
          <p14:tracePt t="14354" x="2886075" y="2711450"/>
          <p14:tracePt t="14362" x="2870200" y="2711450"/>
          <p14:tracePt t="14370" x="2860675" y="2711450"/>
          <p14:tracePt t="14376" x="2836863" y="2711450"/>
          <p14:tracePt t="14384" x="2819400" y="2711450"/>
          <p14:tracePt t="14392" x="2803525" y="2711450"/>
          <p14:tracePt t="14400" x="2778125" y="2703513"/>
          <p14:tracePt t="14408" x="2770188" y="2703513"/>
          <p14:tracePt t="14416" x="2762250" y="2703513"/>
          <p14:tracePt t="14422" x="2736850" y="2703513"/>
          <p14:tracePt t="14430" x="2728913" y="2703513"/>
          <p14:tracePt t="14438" x="2711450" y="2703513"/>
          <p14:tracePt t="14446" x="2687638" y="2703513"/>
          <p14:tracePt t="14454" x="2670175" y="2703513"/>
          <p14:tracePt t="14462" x="2654300" y="2703513"/>
          <p14:tracePt t="14470" x="2636838" y="2695575"/>
          <p14:tracePt t="14478" x="2628900" y="2695575"/>
          <p14:tracePt t="14486" x="2613025" y="2695575"/>
          <p14:tracePt t="14500" x="2603500" y="2695575"/>
          <p14:tracePt t="14524" x="2595563" y="2695575"/>
          <p14:tracePt t="14540" x="2587625" y="2695575"/>
          <p14:tracePt t="14570" x="2579688" y="2695575"/>
          <p14:tracePt t="14587" x="2571750" y="2695575"/>
          <p14:tracePt t="14594" x="2562225" y="2695575"/>
          <p14:tracePt t="14600" x="2554288" y="2695575"/>
          <p14:tracePt t="14608" x="2546350" y="2695575"/>
          <p14:tracePt t="14616" x="2538413" y="2695575"/>
          <p14:tracePt t="14624" x="2528888" y="2695575"/>
          <p14:tracePt t="14632" x="2520950" y="2695575"/>
          <p14:tracePt t="14648" x="2513013" y="2695575"/>
          <p14:tracePt t="14920" x="2520950" y="2695575"/>
          <p14:tracePt t="14944" x="2528888" y="2695575"/>
          <p14:tracePt t="14972" x="2538413" y="2695575"/>
          <p14:tracePt t="14980" x="2546350" y="2695575"/>
          <p14:tracePt t="14996" x="2554288" y="2695575"/>
          <p14:tracePt t="15004" x="2562225" y="2695575"/>
          <p14:tracePt t="15010" x="2571750" y="2695575"/>
          <p14:tracePt t="15026" x="2579688" y="2695575"/>
          <p14:tracePt t="15034" x="2587625" y="2695575"/>
          <p14:tracePt t="15042" x="2595563" y="2703513"/>
          <p14:tracePt t="15050" x="2603500" y="2703513"/>
          <p14:tracePt t="15058" x="2620963" y="2703513"/>
          <p14:tracePt t="15066" x="2628900" y="2703513"/>
          <p14:tracePt t="15074" x="2636838" y="2711450"/>
          <p14:tracePt t="15081" x="2646363" y="2711450"/>
          <p14:tracePt t="15088" x="2654300" y="2711450"/>
          <p14:tracePt t="15096" x="2670175" y="2711450"/>
          <p14:tracePt t="15112" x="2687638" y="2711450"/>
          <p14:tracePt t="15126" x="2695575" y="2711450"/>
          <p14:tracePt t="15134" x="2711450" y="2711450"/>
          <p14:tracePt t="15142" x="2720975" y="2711450"/>
          <p14:tracePt t="15150" x="2728913" y="2711450"/>
          <p14:tracePt t="15158" x="2736850" y="2711450"/>
          <p14:tracePt t="15174" x="2754313" y="2711450"/>
          <p14:tracePt t="15182" x="2762250" y="2711450"/>
          <p14:tracePt t="15188" x="2770188" y="2719388"/>
          <p14:tracePt t="15196" x="2786063" y="2719388"/>
          <p14:tracePt t="15204" x="2795588" y="2719388"/>
          <p14:tracePt t="15212" x="2811463" y="2719388"/>
          <p14:tracePt t="15220" x="2828925" y="2719388"/>
          <p14:tracePt t="15228" x="2836863" y="2719388"/>
          <p14:tracePt t="15237" x="2844800" y="2719388"/>
          <p14:tracePt t="15242" x="2852738" y="2719388"/>
          <p14:tracePt t="15250" x="2860675" y="2719388"/>
          <p14:tracePt t="15258" x="2870200" y="2719388"/>
          <p14:tracePt t="15266" x="2878138" y="2719388"/>
          <p14:tracePt t="15274" x="2894013" y="2719388"/>
          <p14:tracePt t="15282" x="2919413" y="2719388"/>
          <p14:tracePt t="15290" x="2935288" y="2719388"/>
          <p14:tracePt t="15298" x="2952750" y="2719388"/>
          <p14:tracePt t="15304" x="2978150" y="2719388"/>
          <p14:tracePt t="15320" x="3009900" y="2719388"/>
          <p14:tracePt t="15328" x="3027363" y="2719388"/>
          <p14:tracePt t="15337" x="3043238" y="2719388"/>
          <p14:tracePt t="15344" x="3052763" y="2719388"/>
          <p14:tracePt t="15352" x="3068638" y="2719388"/>
          <p14:tracePt t="15360" x="3094038" y="2719388"/>
          <p14:tracePt t="15368" x="3101975" y="2719388"/>
          <p14:tracePt t="15374" x="3117850" y="2719388"/>
          <p14:tracePt t="15382" x="3127375" y="2719388"/>
          <p14:tracePt t="15398" x="3135313" y="2719388"/>
          <p14:tracePt t="15533" x="3135313" y="2728913"/>
          <p14:tracePt t="15540" x="3135313" y="2736850"/>
          <p14:tracePt t="15555" x="3117850" y="2744788"/>
          <p14:tracePt t="15560" x="3101975" y="2752725"/>
          <p14:tracePt t="15576" x="3086100" y="2752725"/>
          <p14:tracePt t="15584" x="3076575" y="2752725"/>
          <p14:tracePt t="15592" x="3068638" y="2752725"/>
          <p14:tracePt t="15598" x="3052763" y="2752725"/>
          <p14:tracePt t="15614" x="3035300" y="2752725"/>
          <p14:tracePt t="15622" x="3027363" y="2752725"/>
          <p14:tracePt t="15630" x="3019425" y="2752725"/>
          <p14:tracePt t="15638" x="3009900" y="2744788"/>
          <p14:tracePt t="15646" x="3001963" y="2744788"/>
          <p14:tracePt t="15652" x="2994025" y="2744788"/>
          <p14:tracePt t="15660" x="2986088" y="2744788"/>
          <p14:tracePt t="15670" x="2978150" y="2744788"/>
          <p14:tracePt t="15676" x="2978150" y="2736850"/>
          <p14:tracePt t="15730" x="2968625" y="2736850"/>
          <p14:tracePt t="15746" x="2960688" y="2736850"/>
          <p14:tracePt t="15763" x="2952750" y="2736850"/>
          <p14:tracePt t="15770" x="2944813" y="2736850"/>
          <p14:tracePt t="15776" x="2944813" y="2728913"/>
          <p14:tracePt t="15785" x="2927350" y="2728913"/>
          <p14:tracePt t="15800" x="2919413" y="2728913"/>
          <p14:tracePt t="15817" x="2911475" y="2728913"/>
          <p14:tracePt t="15832" x="2911475" y="2719388"/>
          <p14:tracePt t="15846" x="2903538" y="2719388"/>
          <p14:tracePt t="15862" x="2894013" y="2711450"/>
          <p14:tracePt t="15886" x="2894013" y="2703513"/>
          <p14:tracePt t="15901" x="2886075" y="2703513"/>
          <p14:tracePt t="15917" x="2878138" y="2695575"/>
          <p14:tracePt t="15932" x="2878138" y="2686050"/>
          <p14:tracePt t="17467" x="2878138" y="2678113"/>
          <p14:tracePt t="18410" x="2886075" y="2678113"/>
          <p14:tracePt t="18418" x="2919413" y="2678113"/>
          <p14:tracePt t="18425" x="2952750" y="2670175"/>
          <p14:tracePt t="18431" x="2994025" y="2670175"/>
          <p14:tracePt t="18438" x="3027363" y="2662238"/>
          <p14:tracePt t="18446" x="3052763" y="2662238"/>
          <p14:tracePt t="18454" x="3086100" y="2662238"/>
          <p14:tracePt t="18462" x="3127375" y="2654300"/>
          <p14:tracePt t="18476" x="3143250" y="2654300"/>
          <p14:tracePt t="18484" x="3209925" y="2644775"/>
          <p14:tracePt t="18492" x="3217863" y="2636838"/>
          <p14:tracePt t="18500" x="3235325" y="2636838"/>
          <p14:tracePt t="18508" x="3243263" y="2636838"/>
          <p14:tracePt t="18520" x="3243263" y="2628900"/>
          <p14:tracePt t="18532" x="3251200" y="2628900"/>
          <p14:tracePt t="18842" x="3243263" y="2628900"/>
          <p14:tracePt t="18850" x="3225800" y="2628900"/>
          <p14:tracePt t="18858" x="3176588" y="2628900"/>
          <p14:tracePt t="18864" x="3076575" y="2620963"/>
          <p14:tracePt t="18872" x="3001963" y="2603500"/>
          <p14:tracePt t="18880" x="2894013" y="2595563"/>
          <p14:tracePt t="18886" x="2754313" y="2570163"/>
          <p14:tracePt t="18894" x="2646363" y="2562225"/>
          <p14:tracePt t="18902" x="2554288" y="2554288"/>
          <p14:tracePt t="18910" x="2405063" y="2528888"/>
          <p14:tracePt t="18918" x="2305050" y="2505075"/>
          <p14:tracePt t="18926" x="2214563" y="2487613"/>
          <p14:tracePt t="18934" x="2090738" y="2462213"/>
          <p14:tracePt t="18942" x="1990725" y="2446338"/>
          <p14:tracePt t="18948" x="1931988" y="2430463"/>
          <p14:tracePt t="18956" x="1824038" y="2420938"/>
          <p14:tracePt t="18964" x="1800225" y="2413000"/>
          <p14:tracePt t="18972" x="1758950" y="2413000"/>
          <p14:tracePt t="18980" x="1741488" y="2405063"/>
          <p14:tracePt t="19053" x="1741488" y="2397125"/>
          <p14:tracePt t="19091" x="1741488" y="2379663"/>
          <p14:tracePt t="19099" x="1741488" y="2355850"/>
          <p14:tracePt t="19105" x="1741488" y="2338388"/>
          <p14:tracePt t="19112" x="1741488" y="2322513"/>
          <p14:tracePt t="19120" x="1758950" y="2289175"/>
          <p14:tracePt t="19126" x="1774825" y="2255838"/>
          <p14:tracePt t="19134" x="1800225" y="2230438"/>
          <p14:tracePt t="19142" x="1833563" y="2197100"/>
          <p14:tracePt t="19150" x="1849438" y="2173288"/>
          <p14:tracePt t="19158" x="1866900" y="2155825"/>
          <p14:tracePt t="19166" x="1916113" y="2114550"/>
          <p14:tracePt t="19174" x="1965325" y="2065338"/>
          <p14:tracePt t="19180" x="2024063" y="2024063"/>
          <p14:tracePt t="19188" x="2106613" y="1973263"/>
          <p14:tracePt t="19196" x="2122488" y="1949450"/>
          <p14:tracePt t="19204" x="2263775" y="1849438"/>
          <p14:tracePt t="19212" x="2338388" y="1782763"/>
          <p14:tracePt t="19220" x="2479675" y="1682750"/>
          <p14:tracePt t="19228" x="2554288" y="1625600"/>
          <p14:tracePt t="19236" x="2646363" y="1566863"/>
          <p14:tracePt t="19242" x="2819400" y="1450975"/>
          <p14:tracePt t="19250" x="2903538" y="1393825"/>
          <p14:tracePt t="19258" x="2986088" y="1335088"/>
          <p14:tracePt t="19266" x="3117850" y="1268413"/>
          <p14:tracePt t="19274" x="3151188" y="1252538"/>
          <p14:tracePt t="19282" x="3225800" y="1201738"/>
          <p14:tracePt t="19290" x="3333750" y="1160463"/>
          <p14:tracePt t="19296" x="3392488" y="1127125"/>
          <p14:tracePt t="19304" x="3441700" y="1111250"/>
          <p14:tracePt t="19312" x="3516313" y="1077913"/>
          <p14:tracePt t="19320" x="3575050" y="1062038"/>
          <p14:tracePt t="19328" x="3632200" y="1036638"/>
          <p14:tracePt t="19337" x="3665538" y="1020763"/>
          <p14:tracePt t="19344" x="3716338" y="995363"/>
          <p14:tracePt t="19353" x="3765550" y="977900"/>
          <p14:tracePt t="19360" x="3798888" y="954088"/>
          <p14:tracePt t="19366" x="3840163" y="936625"/>
          <p14:tracePt t="19374" x="3865563" y="920750"/>
          <p14:tracePt t="19382" x="3889375" y="912813"/>
          <p14:tracePt t="19390" x="3930650" y="895350"/>
          <p14:tracePt t="19398" x="3948113" y="887413"/>
          <p14:tracePt t="19406" x="3981450" y="869950"/>
          <p14:tracePt t="19412" x="4014788" y="869950"/>
          <p14:tracePt t="19420" x="4048125" y="862013"/>
          <p14:tracePt t="19428" x="4079875" y="838200"/>
          <p14:tracePt t="19436" x="4113213" y="838200"/>
          <p14:tracePt t="19444" x="4130675" y="838200"/>
          <p14:tracePt t="19453" x="4146550" y="828675"/>
          <p14:tracePt t="19460" x="4171950" y="820738"/>
          <p14:tracePt t="19468" x="4197350" y="820738"/>
          <p14:tracePt t="19476" x="4229100" y="812800"/>
          <p14:tracePt t="19482" x="4254500" y="812800"/>
          <p14:tracePt t="19490" x="4287838" y="812800"/>
          <p14:tracePt t="19498" x="4295775" y="812800"/>
          <p14:tracePt t="19506" x="4321175" y="812800"/>
          <p14:tracePt t="19514" x="4329113" y="812800"/>
          <p14:tracePt t="19522" x="4337050" y="812800"/>
          <p14:tracePt t="19528" x="4354513" y="812800"/>
          <p14:tracePt t="19537" x="4362450" y="812800"/>
          <p14:tracePt t="19553" x="4370388" y="820738"/>
          <p14:tracePt t="19560" x="4370388" y="828675"/>
          <p14:tracePt t="19569" x="4379913" y="838200"/>
          <p14:tracePt t="19585" x="4387850" y="838200"/>
          <p14:tracePt t="19591" x="4395788" y="846138"/>
          <p14:tracePt t="19598" x="4403725" y="862013"/>
          <p14:tracePt t="19615" x="4411663" y="869950"/>
          <p14:tracePt t="19623" x="4421188" y="879475"/>
          <p14:tracePt t="19638" x="4429125" y="879475"/>
          <p14:tracePt t="19654" x="4429125" y="887413"/>
          <p14:tracePt t="19671" x="4429125" y="895350"/>
          <p14:tracePt t="19676" x="4429125" y="903288"/>
          <p14:tracePt t="19685" x="4437063" y="912813"/>
          <p14:tracePt t="19701" x="4445000" y="920750"/>
          <p14:tracePt t="19707" x="4445000" y="928688"/>
          <p14:tracePt t="19714" x="4454525" y="946150"/>
          <p14:tracePt t="19730" x="4454525" y="954088"/>
          <p14:tracePt t="19739" x="4454525" y="977900"/>
          <p14:tracePt t="19747" x="4454525" y="987425"/>
          <p14:tracePt t="19754" x="4454525" y="1011238"/>
          <p14:tracePt t="19762" x="4454525" y="1028700"/>
          <p14:tracePt t="19769" x="4454525" y="1036638"/>
          <p14:tracePt t="19777" x="4462463" y="1052513"/>
          <p14:tracePt t="19785" x="4462463" y="1062038"/>
          <p14:tracePt t="19792" x="4462463" y="1069975"/>
          <p14:tracePt t="19800" x="4470400" y="1077913"/>
          <p14:tracePt t="19808" x="4470400" y="1085850"/>
          <p14:tracePt t="19894" x="4478338" y="1085850"/>
          <p14:tracePt t="19918" x="4486275" y="1095375"/>
          <p14:tracePt t="19928" x="4503738" y="1095375"/>
          <p14:tracePt t="19935" x="4511675" y="1095375"/>
          <p14:tracePt t="19942" x="4537075" y="1095375"/>
          <p14:tracePt t="19947" x="4560888" y="1095375"/>
          <p14:tracePt t="19954" x="4586288" y="1095375"/>
          <p14:tracePt t="19962" x="4611688" y="1095375"/>
          <p14:tracePt t="19970" x="4645025" y="1095375"/>
          <p14:tracePt t="19978" x="4668838" y="1085850"/>
          <p14:tracePt t="19987" x="4686300" y="1077913"/>
          <p14:tracePt t="19994" x="4711700" y="1069975"/>
          <p14:tracePt t="20000" x="4735513" y="1062038"/>
          <p14:tracePt t="20008" x="4743450" y="1062038"/>
          <p14:tracePt t="20024" x="4752975" y="1052513"/>
          <p14:tracePt t="20055" x="4760913" y="1052513"/>
          <p14:tracePt t="20242" x="4768850" y="1052513"/>
          <p14:tracePt t="20250" x="4786313" y="1052513"/>
          <p14:tracePt t="20257" x="4794250" y="1052513"/>
          <p14:tracePt t="20267" x="4818063" y="1052513"/>
          <p14:tracePt t="20273" x="4835525" y="1052513"/>
          <p14:tracePt t="20280" x="4860925" y="1052513"/>
          <p14:tracePt t="20286" x="4892675" y="1052513"/>
          <p14:tracePt t="20294" x="4918075" y="1052513"/>
          <p14:tracePt t="20303" x="4935538" y="1052513"/>
          <p14:tracePt t="20310" x="4959350" y="1052513"/>
          <p14:tracePt t="20318" x="4976813" y="1052513"/>
          <p14:tracePt t="20326" x="4984750" y="1052513"/>
          <p14:tracePt t="20334" x="4992688" y="1052513"/>
          <p14:tracePt t="20342" x="5000625" y="1052513"/>
          <p14:tracePt t="20398" x="5010150" y="1052513"/>
          <p14:tracePt t="20412" x="5018088" y="1052513"/>
          <p14:tracePt t="20423" x="5026025" y="1052513"/>
          <p14:tracePt t="20432" x="5051425" y="1052513"/>
          <p14:tracePt t="20435" x="5067300" y="1052513"/>
          <p14:tracePt t="20450" x="5100638" y="1052513"/>
          <p14:tracePt t="20458" x="5108575" y="1052513"/>
          <p14:tracePt t="20466" x="5126038" y="1052513"/>
          <p14:tracePt t="20472" x="5141913" y="1062038"/>
          <p14:tracePt t="20480" x="5149850" y="1062038"/>
          <p14:tracePt t="20496" x="5167313" y="1062038"/>
          <p14:tracePt t="20504" x="5175250" y="1062038"/>
          <p14:tracePt t="20512" x="5192713" y="1062038"/>
          <p14:tracePt t="20520" x="5216525" y="1062038"/>
          <p14:tracePt t="20526" x="5233988" y="1062038"/>
          <p14:tracePt t="20534" x="5257800" y="1069975"/>
          <p14:tracePt t="20542" x="5283200" y="1069975"/>
          <p14:tracePt t="20550" x="5308600" y="1069975"/>
          <p14:tracePt t="20558" x="5324475" y="1069975"/>
          <p14:tracePt t="20566" x="5349875" y="1069975"/>
          <p14:tracePt t="20574" x="5373688" y="1069975"/>
          <p14:tracePt t="20582" x="5391150" y="1069975"/>
          <p14:tracePt t="20588" x="5416550" y="1069975"/>
          <p14:tracePt t="20596" x="5424488" y="1069975"/>
          <p14:tracePt t="20604" x="5448300" y="1069975"/>
          <p14:tracePt t="20612" x="5481638" y="1069975"/>
          <p14:tracePt t="20620" x="5491163" y="1069975"/>
          <p14:tracePt t="20628" x="5514975" y="1069975"/>
          <p14:tracePt t="20637" x="5524500" y="1069975"/>
          <p14:tracePt t="20644" x="5532438" y="1069975"/>
          <p14:tracePt t="20675" x="5540375" y="1069975"/>
          <p14:tracePt t="20682" x="5548313" y="1069975"/>
          <p14:tracePt t="20696" x="5556250" y="1069975"/>
          <p14:tracePt t="20704" x="5573713" y="1069975"/>
          <p14:tracePt t="20712" x="5581650" y="1069975"/>
          <p14:tracePt t="20720" x="5607050" y="1069975"/>
          <p14:tracePt t="20728" x="5630863" y="1069975"/>
          <p14:tracePt t="20737" x="5648325" y="1069975"/>
          <p14:tracePt t="20744" x="5664200" y="1069975"/>
          <p14:tracePt t="20753" x="5673725" y="1069975"/>
          <p14:tracePt t="20758" x="5689600" y="1069975"/>
          <p14:tracePt t="20766" x="5697538" y="1077913"/>
          <p14:tracePt t="20798" x="5705475" y="1077913"/>
          <p14:tracePt t="20806" x="5715000" y="1077913"/>
          <p14:tracePt t="20814" x="5722938" y="1077913"/>
          <p14:tracePt t="20820" x="5730875" y="1085850"/>
          <p14:tracePt t="20828" x="5748338" y="1085850"/>
          <p14:tracePt t="20837" x="5756275" y="1085850"/>
          <p14:tracePt t="20844" x="5780088" y="1085850"/>
          <p14:tracePt t="20853" x="5813425" y="1085850"/>
          <p14:tracePt t="20860" x="5864225" y="1095375"/>
          <p14:tracePt t="20870" x="5897563" y="1095375"/>
          <p14:tracePt t="20874" x="5938838" y="1095375"/>
          <p14:tracePt t="20882" x="5962650" y="1095375"/>
          <p14:tracePt t="20890" x="5988050" y="1095375"/>
          <p14:tracePt t="20898" x="6013450" y="1103313"/>
          <p14:tracePt t="20906" x="6029325" y="1103313"/>
          <p14:tracePt t="20914" x="6037263" y="1103313"/>
          <p14:tracePt t="20922" x="6054725" y="1103313"/>
          <p14:tracePt t="20930" x="6062663" y="1103313"/>
          <p14:tracePt t="20952" x="6070600" y="1103313"/>
          <p14:tracePt t="20969" x="6080125" y="1103313"/>
          <p14:tracePt t="20984" x="6088063" y="1103313"/>
          <p14:tracePt t="20992" x="6096000" y="1103313"/>
          <p14:tracePt t="20998" x="6111875" y="1103313"/>
          <p14:tracePt t="21006" x="6137275" y="1103313"/>
          <p14:tracePt t="21014" x="6162675" y="1103313"/>
          <p14:tracePt t="21022" x="6170613" y="1103313"/>
          <p14:tracePt t="21030" x="6186488" y="1103313"/>
          <p14:tracePt t="21038" x="6196013" y="1103313"/>
          <p14:tracePt t="21044" x="6203950" y="1103313"/>
          <p14:tracePt t="21053" x="6219825" y="1103313"/>
          <p14:tracePt t="21070" x="6229350" y="1103313"/>
          <p14:tracePt t="21076" x="6237288" y="1103313"/>
          <p14:tracePt t="21084" x="6245225" y="1103313"/>
          <p14:tracePt t="21092" x="6253163" y="1103313"/>
          <p14:tracePt t="21100" x="6270625" y="1103313"/>
          <p14:tracePt t="21108" x="6278563" y="1103313"/>
          <p14:tracePt t="21114" x="6294438" y="1103313"/>
          <p14:tracePt t="21122" x="6319838" y="1095375"/>
          <p14:tracePt t="21130" x="6327775" y="1095375"/>
          <p14:tracePt t="21138" x="6353175" y="1095375"/>
          <p14:tracePt t="21146" x="6361113" y="1095375"/>
          <p14:tracePt t="21154" x="6386513" y="1095375"/>
          <p14:tracePt t="21160" x="6402388" y="1095375"/>
          <p14:tracePt t="21176" x="6411913" y="1085850"/>
          <p14:tracePt t="21184" x="6427788" y="1085850"/>
          <p14:tracePt t="21192" x="6435725" y="1085850"/>
          <p14:tracePt t="21200" x="6443663" y="1085850"/>
          <p14:tracePt t="21208" x="6453188" y="1085850"/>
          <p14:tracePt t="21224" x="6461125" y="1085850"/>
          <p14:tracePt t="21230" x="6477000" y="1085850"/>
          <p14:tracePt t="21246" x="6494463" y="1085850"/>
          <p14:tracePt t="21254" x="6502400" y="1085850"/>
          <p14:tracePt t="21262" x="6510338" y="1085850"/>
          <p14:tracePt t="21270" x="6518275" y="1085850"/>
          <p14:tracePt t="21277" x="6527800" y="1085850"/>
          <p14:tracePt t="21464" x="6518275" y="1085850"/>
          <p14:tracePt t="21473" x="6510338" y="1085850"/>
          <p14:tracePt t="21490" x="6502400" y="1085850"/>
          <p14:tracePt t="21495" x="6494463" y="1085850"/>
          <p14:tracePt t="21503" x="6486525" y="1077913"/>
          <p14:tracePt t="21510" x="6477000" y="1077913"/>
          <p14:tracePt t="21520" x="6469063" y="1077913"/>
          <p14:tracePt t="21524" x="6453188" y="1077913"/>
          <p14:tracePt t="21540" x="6435725" y="1077913"/>
          <p14:tracePt t="21556" x="6419850" y="1077913"/>
          <p14:tracePt t="21564" x="6411913" y="1077913"/>
          <p14:tracePt t="21578" x="6402388" y="1077913"/>
          <p14:tracePt t="21587" x="6394450" y="1077913"/>
          <p14:tracePt t="21603" x="6378575" y="1077913"/>
          <p14:tracePt t="21610" x="6369050" y="1077913"/>
          <p14:tracePt t="21620" x="6345238" y="1077913"/>
          <p14:tracePt t="21626" x="6319838" y="1077913"/>
          <p14:tracePt t="21632" x="6311900" y="1077913"/>
          <p14:tracePt t="21640" x="6286500" y="1077913"/>
          <p14:tracePt t="21648" x="6261100" y="1077913"/>
          <p14:tracePt t="21656" x="6237288" y="1069975"/>
          <p14:tracePt t="21671" x="6211888" y="1069975"/>
          <p14:tracePt t="21673" x="6186488" y="1069975"/>
          <p14:tracePt t="21680" x="6170613" y="1069975"/>
          <p14:tracePt t="21687" x="6154738" y="1069975"/>
          <p14:tracePt t="21694" x="6129338" y="1069975"/>
          <p14:tracePt t="21710" x="6111875" y="1069975"/>
          <p14:tracePt t="21718" x="6103938" y="1069975"/>
          <p14:tracePt t="21726" x="6088063" y="1069975"/>
          <p14:tracePt t="21734" x="6070600" y="1069975"/>
          <p14:tracePt t="21742" x="6054725" y="1069975"/>
          <p14:tracePt t="21750" x="6029325" y="1069975"/>
          <p14:tracePt t="21756" x="6013450" y="1069975"/>
          <p14:tracePt t="21764" x="5995988" y="1069975"/>
          <p14:tracePt t="21772" x="5972175" y="1069975"/>
          <p14:tracePt t="21780" x="5946775" y="1069975"/>
          <p14:tracePt t="21788" x="5930900" y="1069975"/>
          <p14:tracePt t="21796" x="5905500" y="1069975"/>
          <p14:tracePt t="21804" x="5888038" y="1069975"/>
          <p14:tracePt t="21812" x="5880100" y="1069975"/>
          <p14:tracePt t="21818" x="5864225" y="1069975"/>
          <p14:tracePt t="21826" x="5846763" y="1069975"/>
          <p14:tracePt t="21834" x="5830888" y="1069975"/>
          <p14:tracePt t="21842" x="5805488" y="1069975"/>
          <p14:tracePt t="21850" x="5805488" y="1062038"/>
          <p14:tracePt t="21858" x="5772150" y="1062038"/>
          <p14:tracePt t="21864" x="5764213" y="1062038"/>
          <p14:tracePt t="21872" x="5738813" y="1062038"/>
          <p14:tracePt t="21880" x="5715000" y="1062038"/>
          <p14:tracePt t="21888" x="5681663" y="1052513"/>
          <p14:tracePt t="21896" x="5656263" y="1044575"/>
          <p14:tracePt t="21904" x="5622925" y="1044575"/>
          <p14:tracePt t="21912" x="5589588" y="1036638"/>
          <p14:tracePt t="21920" x="5565775" y="1036638"/>
          <p14:tracePt t="21928" x="5540375" y="1028700"/>
          <p14:tracePt t="21934" x="5507038" y="1028700"/>
          <p14:tracePt t="21942" x="5481638" y="1028700"/>
          <p14:tracePt t="21950" x="5457825" y="1020763"/>
          <p14:tracePt t="21966" x="5432425" y="1011238"/>
          <p14:tracePt t="21974" x="5416550" y="1011238"/>
          <p14:tracePt t="21980" x="5407025" y="1011238"/>
          <p14:tracePt t="21988" x="5391150" y="1011238"/>
          <p14:tracePt t="21996" x="5383213" y="1003300"/>
          <p14:tracePt t="22004" x="5365750" y="1003300"/>
          <p14:tracePt t="22012" x="5349875" y="1003300"/>
          <p14:tracePt t="22019" x="5341938" y="1003300"/>
          <p14:tracePt t="22028" x="5324475" y="995363"/>
          <p14:tracePt t="22036" x="5299075" y="995363"/>
          <p14:tracePt t="22044" x="5283200" y="995363"/>
          <p14:tracePt t="22050" x="5249863" y="987425"/>
          <p14:tracePt t="22058" x="5208588" y="987425"/>
          <p14:tracePt t="22066" x="5149850" y="987425"/>
          <p14:tracePt t="22074" x="5126038" y="987425"/>
          <p14:tracePt t="22082" x="5075238" y="987425"/>
          <p14:tracePt t="22090" x="5033963" y="987425"/>
          <p14:tracePt t="22096" x="5000625" y="987425"/>
          <p14:tracePt t="22104" x="4959350" y="987425"/>
          <p14:tracePt t="22112" x="4926013" y="987425"/>
          <p14:tracePt t="22120" x="4910138" y="987425"/>
          <p14:tracePt t="22128" x="4884738" y="987425"/>
          <p14:tracePt t="22136" x="4860925" y="987425"/>
          <p14:tracePt t="22144" x="4843463" y="987425"/>
          <p14:tracePt t="22153" x="4818063" y="987425"/>
          <p14:tracePt t="22160" x="4802188" y="987425"/>
          <p14:tracePt t="22174" x="4776788" y="987425"/>
          <p14:tracePt t="22182" x="4768850" y="987425"/>
          <p14:tracePt t="22190" x="4752975" y="987425"/>
          <p14:tracePt t="22198" x="4743450" y="995363"/>
          <p14:tracePt t="22212" x="4735513" y="995363"/>
          <p14:tracePt t="22220" x="4727575" y="1003300"/>
          <p14:tracePt t="22236" x="4719638" y="1003300"/>
          <p14:tracePt t="22244" x="4711700" y="1003300"/>
          <p14:tracePt t="22253" x="4702175" y="1003300"/>
          <p14:tracePt t="22470" x="4727575" y="1003300"/>
          <p14:tracePt t="22479" x="4752975" y="1003300"/>
          <p14:tracePt t="22487" x="4776788" y="1003300"/>
          <p14:tracePt t="22493" x="4810125" y="1003300"/>
          <p14:tracePt t="22500" x="4843463" y="1003300"/>
          <p14:tracePt t="22506" x="4892675" y="1003300"/>
          <p14:tracePt t="22514" x="4926013" y="1003300"/>
          <p14:tracePt t="22522" x="4967288" y="1003300"/>
          <p14:tracePt t="22530" x="5026025" y="1003300"/>
          <p14:tracePt t="22538" x="5067300" y="1003300"/>
          <p14:tracePt t="22546" x="5100638" y="1003300"/>
          <p14:tracePt t="22554" x="5141913" y="1003300"/>
          <p14:tracePt t="22562" x="5183188" y="1003300"/>
          <p14:tracePt t="22570" x="5200650" y="1003300"/>
          <p14:tracePt t="22576" x="5241925" y="1003300"/>
          <p14:tracePt t="22584" x="5291138" y="1003300"/>
          <p14:tracePt t="22592" x="5308600" y="1003300"/>
          <p14:tracePt t="22600" x="5341938" y="1003300"/>
          <p14:tracePt t="22608" x="5365750" y="1003300"/>
          <p14:tracePt t="22616" x="5383213" y="1003300"/>
          <p14:tracePt t="22622" x="5407025" y="1003300"/>
          <p14:tracePt t="22630" x="5432425" y="1003300"/>
          <p14:tracePt t="22638" x="5440363" y="1003300"/>
          <p14:tracePt t="22646" x="5465763" y="1003300"/>
          <p14:tracePt t="22654" x="5491163" y="1003300"/>
          <p14:tracePt t="22669" x="5499100" y="1003300"/>
          <p14:tracePt t="22670" x="5524500" y="1003300"/>
          <p14:tracePt t="22678" x="5540375" y="1003300"/>
          <p14:tracePt t="22685" x="5565775" y="1003300"/>
          <p14:tracePt t="22692" x="5599113" y="1003300"/>
          <p14:tracePt t="22700" x="5622925" y="1003300"/>
          <p14:tracePt t="22708" x="5640388" y="1003300"/>
          <p14:tracePt t="22716" x="5664200" y="1003300"/>
          <p14:tracePt t="22724" x="5697538" y="1003300"/>
          <p14:tracePt t="22732" x="5738813" y="1003300"/>
          <p14:tracePt t="22738" x="5764213" y="1003300"/>
          <p14:tracePt t="22746" x="5797550" y="1003300"/>
          <p14:tracePt t="22754" x="5830888" y="1003300"/>
          <p14:tracePt t="22762" x="5864225" y="1003300"/>
          <p14:tracePt t="22770" x="5888038" y="1003300"/>
          <p14:tracePt t="22778" x="5930900" y="1003300"/>
          <p14:tracePt t="22786" x="5962650" y="1003300"/>
          <p14:tracePt t="22794" x="5995988" y="1003300"/>
          <p14:tracePt t="22803" x="6029325" y="1003300"/>
          <p14:tracePt t="22808" x="6046788" y="1003300"/>
          <p14:tracePt t="22816" x="6054725" y="1003300"/>
          <p14:tracePt t="22824" x="6070600" y="1003300"/>
          <p14:tracePt t="22840" x="6088063" y="1003300"/>
          <p14:tracePt t="22864" x="6096000" y="1003300"/>
          <p14:tracePt t="22870" x="6111875" y="1003300"/>
          <p14:tracePt t="22878" x="6121400" y="1011238"/>
          <p14:tracePt t="22886" x="6145213" y="1011238"/>
          <p14:tracePt t="22894" x="6162675" y="1011238"/>
          <p14:tracePt t="22903" x="6178550" y="1011238"/>
          <p14:tracePt t="22910" x="6196013" y="1011238"/>
          <p14:tracePt t="22916" x="6219825" y="1011238"/>
          <p14:tracePt t="22924" x="6237288" y="1020763"/>
          <p14:tracePt t="22932" x="6253163" y="1020763"/>
          <p14:tracePt t="22940" x="6270625" y="1020763"/>
          <p14:tracePt t="22956" x="6294438" y="1020763"/>
          <p14:tracePt t="22964" x="6303963" y="1028700"/>
          <p14:tracePt t="22972" x="6319838" y="1028700"/>
          <p14:tracePt t="22980" x="6345238" y="1028700"/>
          <p14:tracePt t="22986" x="6353175" y="1028700"/>
          <p14:tracePt t="22994" x="6378575" y="1028700"/>
          <p14:tracePt t="23003" x="6386513" y="1028700"/>
          <p14:tracePt t="23010" x="6402388" y="1036638"/>
          <p14:tracePt t="23018" x="6427788" y="1036638"/>
          <p14:tracePt t="23026" x="6435725" y="1036638"/>
          <p14:tracePt t="23032" x="6453188" y="1036638"/>
          <p14:tracePt t="23046" x="6469063" y="1036638"/>
          <p14:tracePt t="23056" x="6494463" y="1036638"/>
          <p14:tracePt t="23066" x="6510338" y="1036638"/>
          <p14:tracePt t="23072" x="6518275" y="1036638"/>
          <p14:tracePt t="23080" x="6527800" y="1036638"/>
          <p14:tracePt t="23088" x="6535738" y="1036638"/>
          <p14:tracePt t="23096" x="6543675" y="1036638"/>
          <p14:tracePt t="23102" x="6569075" y="1044575"/>
          <p14:tracePt t="23110" x="6577013" y="1044575"/>
          <p14:tracePt t="23118" x="6584950" y="1044575"/>
          <p14:tracePt t="23126" x="6610350" y="1044575"/>
          <p14:tracePt t="23134" x="6635750" y="1052513"/>
          <p14:tracePt t="23142" x="6651625" y="1052513"/>
          <p14:tracePt t="23150" x="6667500" y="1052513"/>
          <p14:tracePt t="23156" x="6677025" y="1052513"/>
          <p14:tracePt t="23164" x="6684963" y="1052513"/>
          <p14:tracePt t="23856" x="6677025" y="1062038"/>
          <p14:tracePt t="23862" x="6651625" y="1069975"/>
          <p14:tracePt t="23871" x="6602413" y="1077913"/>
          <p14:tracePt t="23876" x="6569075" y="1095375"/>
          <p14:tracePt t="23884" x="6543675" y="1095375"/>
          <p14:tracePt t="23892" x="6469063" y="1119188"/>
          <p14:tracePt t="23900" x="6411913" y="1127125"/>
          <p14:tracePt t="23908" x="6361113" y="1136650"/>
          <p14:tracePt t="23914" x="6294438" y="1144588"/>
          <p14:tracePt t="23922" x="6237288" y="1152525"/>
          <p14:tracePt t="23930" x="6219825" y="1152525"/>
          <p14:tracePt t="23938" x="6178550" y="1169988"/>
          <p14:tracePt t="23946" x="6129338" y="1177925"/>
          <p14:tracePt t="23954" x="6096000" y="1185863"/>
          <p14:tracePt t="23962" x="6080125" y="1193800"/>
          <p14:tracePt t="23970" x="6054725" y="1193800"/>
          <p14:tracePt t="23976" x="6037263" y="1201738"/>
          <p14:tracePt t="23984" x="6037263" y="1211263"/>
          <p14:tracePt t="23992" x="6021388" y="1211263"/>
          <p14:tracePt t="24000" x="6005513" y="1219200"/>
          <p14:tracePt t="24008" x="5995988" y="1219200"/>
          <p14:tracePt t="24016" x="5980113" y="1227138"/>
          <p14:tracePt t="24024" x="5962650" y="1227138"/>
          <p14:tracePt t="24030" x="5954713" y="1227138"/>
          <p14:tracePt t="24038" x="5930900" y="1235075"/>
          <p14:tracePt t="24046" x="5905500" y="1235075"/>
          <p14:tracePt t="24054" x="5897563" y="1244600"/>
          <p14:tracePt t="24062" x="5872163" y="1252538"/>
          <p14:tracePt t="24070" x="5854700" y="1252538"/>
          <p14:tracePt t="24078" x="5838825" y="1260475"/>
          <p14:tracePt t="24086" x="5813425" y="1268413"/>
          <p14:tracePt t="24092" x="5797550" y="1276350"/>
          <p14:tracePt t="24100" x="5780088" y="1285875"/>
          <p14:tracePt t="24108" x="5772150" y="1285875"/>
          <p14:tracePt t="24116" x="5748338" y="1293813"/>
          <p14:tracePt t="24124" x="5730875" y="1301750"/>
          <p14:tracePt t="24132" x="5730875" y="1309688"/>
          <p14:tracePt t="24140" x="5715000" y="1319213"/>
          <p14:tracePt t="24146" x="5705475" y="1319213"/>
          <p14:tracePt t="24170" x="5697538" y="1327150"/>
          <p14:tracePt t="24178" x="5689600" y="1327150"/>
          <p14:tracePt t="24194" x="5681663" y="1327150"/>
          <p14:tracePt t="24202" x="5681663" y="1335088"/>
          <p14:tracePt t="24216" x="5673725" y="1343025"/>
          <p14:tracePt t="24224" x="5664200" y="1343025"/>
          <p14:tracePt t="24248" x="5664200" y="1350963"/>
          <p14:tracePt t="24256" x="5656263" y="1360488"/>
          <p14:tracePt t="24270" x="5648325" y="1360488"/>
          <p14:tracePt t="24294" x="5648325" y="1368425"/>
          <p14:tracePt t="24310" x="5648325" y="1376363"/>
          <p14:tracePt t="24319" x="5640388" y="1376363"/>
          <p14:tracePt t="24332" x="5640388" y="1384300"/>
          <p14:tracePt t="26208" x="5630863" y="1376363"/>
          <p14:tracePt t="26215" x="5614988" y="1368425"/>
          <p14:tracePt t="26229" x="5607050" y="1360488"/>
          <p14:tracePt t="26236" x="5599113" y="1360488"/>
          <p14:tracePt t="26244" x="5589588" y="1360488"/>
          <p14:tracePt t="26252" x="5573713" y="1350963"/>
          <p14:tracePt t="26258" x="5548313" y="1350963"/>
          <p14:tracePt t="26266" x="5524500" y="1343025"/>
          <p14:tracePt t="26274" x="5514975" y="1343025"/>
          <p14:tracePt t="26282" x="5491163" y="1343025"/>
          <p14:tracePt t="26290" x="5473700" y="1343025"/>
          <p14:tracePt t="26298" x="5457825" y="1343025"/>
          <p14:tracePt t="26306" x="5440363" y="1343025"/>
          <p14:tracePt t="26314" x="5432425" y="1343025"/>
          <p14:tracePt t="26322" x="5416550" y="1343025"/>
          <p14:tracePt t="26328" x="5407025" y="1343025"/>
          <p14:tracePt t="26352" x="5399088" y="1343025"/>
          <p14:tracePt t="26648" x="5391150" y="1343025"/>
          <p14:tracePt t="26656" x="5373688" y="1335088"/>
          <p14:tracePt t="26664" x="5349875" y="1327150"/>
          <p14:tracePt t="26673" x="5316538" y="1319213"/>
          <p14:tracePt t="26676" x="5257800" y="1309688"/>
          <p14:tracePt t="26684" x="5249863" y="1309688"/>
          <p14:tracePt t="26692" x="5208588" y="1309688"/>
          <p14:tracePt t="26700" x="5175250" y="1309688"/>
          <p14:tracePt t="26708" x="5133975" y="1309688"/>
          <p14:tracePt t="26716" x="5092700" y="1309688"/>
          <p14:tracePt t="26724" x="5059363" y="1309688"/>
          <p14:tracePt t="26730" x="5041900" y="1309688"/>
          <p14:tracePt t="26738" x="5026025" y="1309688"/>
          <p14:tracePt t="26746" x="4992688" y="1309688"/>
          <p14:tracePt t="26754" x="4967288" y="1309688"/>
          <p14:tracePt t="26762" x="4959350" y="1309688"/>
          <p14:tracePt t="26770" x="4951413" y="1309688"/>
          <p14:tracePt t="26808" x="4943475" y="1309688"/>
          <p14:tracePt t="27198" x="4943475" y="1319213"/>
          <p14:tracePt t="27206" x="4935538" y="1319213"/>
          <p14:tracePt t="27222" x="4926013" y="1327150"/>
          <p14:tracePt t="27227" x="4918075" y="1327150"/>
          <p14:tracePt t="27250" x="4918075" y="1335088"/>
          <p14:tracePt t="27956" x="4910138" y="1335088"/>
          <p14:tracePt t="27964" x="4884738" y="1335088"/>
          <p14:tracePt t="27972" x="4851400" y="1343025"/>
          <p14:tracePt t="27977" x="4827588" y="1350963"/>
          <p14:tracePt t="27985" x="4794250" y="1360488"/>
          <p14:tracePt t="27992" x="4752975" y="1376363"/>
          <p14:tracePt t="28000" x="4702175" y="1384300"/>
          <p14:tracePt t="28008" x="4627563" y="1401763"/>
          <p14:tracePt t="28016" x="4560888" y="1425575"/>
          <p14:tracePt t="28022" x="4529138" y="1443038"/>
          <p14:tracePt t="28030" x="4454525" y="1476375"/>
          <p14:tracePt t="28038" x="4362450" y="1509713"/>
          <p14:tracePt t="28046" x="4305300" y="1543050"/>
          <p14:tracePt t="28054" x="4246563" y="1558925"/>
          <p14:tracePt t="28062" x="4197350" y="1584325"/>
          <p14:tracePt t="28070" x="4164013" y="1600200"/>
          <p14:tracePt t="28078" x="4113213" y="1633538"/>
          <p14:tracePt t="28086" x="4071938" y="1658938"/>
          <p14:tracePt t="28092" x="4038600" y="1674813"/>
          <p14:tracePt t="28100" x="4005263" y="1708150"/>
          <p14:tracePt t="28108" x="3973513" y="1733550"/>
          <p14:tracePt t="28116" x="3930650" y="1766888"/>
          <p14:tracePt t="28124" x="3889375" y="1816100"/>
          <p14:tracePt t="28132" x="3840163" y="1865313"/>
          <p14:tracePt t="28140" x="3765550" y="1957388"/>
          <p14:tracePt t="28146" x="3649663" y="2081213"/>
          <p14:tracePt t="28154" x="3533775" y="2214563"/>
          <p14:tracePt t="28162" x="3441700" y="2312988"/>
          <p14:tracePt t="28170" x="3359150" y="2430463"/>
          <p14:tracePt t="28178" x="3292475" y="2536825"/>
          <p14:tracePt t="28186" x="3209925" y="2670175"/>
          <p14:tracePt t="28194" x="3168650" y="2744788"/>
          <p14:tracePt t="28202" x="3117850" y="2836863"/>
          <p14:tracePt t="28208" x="3101975" y="2878138"/>
          <p14:tracePt t="28216" x="3068638" y="2952750"/>
          <p14:tracePt t="28224" x="3035300" y="3051175"/>
          <p14:tracePt t="28232" x="3027363" y="3076575"/>
          <p14:tracePt t="28240" x="3009900" y="3143250"/>
          <p14:tracePt t="28248" x="2986088" y="3217863"/>
          <p14:tracePt t="28256" x="2978150" y="3275013"/>
          <p14:tracePt t="28262" x="2968625" y="3382963"/>
          <p14:tracePt t="28270" x="2960688" y="3532188"/>
          <p14:tracePt t="28278" x="2944813" y="3657600"/>
          <p14:tracePt t="28286" x="2935288" y="3748088"/>
          <p14:tracePt t="28294" x="2919413" y="3881438"/>
          <p14:tracePt t="28302" x="2919413" y="4046538"/>
          <p14:tracePt t="28310" x="2919413" y="4246563"/>
          <p14:tracePt t="28318" x="2927350" y="4370388"/>
          <p14:tracePt t="28324" x="2952750" y="4470400"/>
          <p14:tracePt t="28332" x="2986088" y="4602163"/>
          <p14:tracePt t="28340" x="3027363" y="4676775"/>
          <p14:tracePt t="28348" x="3068638" y="4759325"/>
          <p14:tracePt t="28356" x="3101975" y="4810125"/>
          <p14:tracePt t="28364" x="3135313" y="4851400"/>
          <p14:tracePt t="28370" x="3176588" y="4926013"/>
          <p14:tracePt t="28378" x="3235325" y="4983163"/>
          <p14:tracePt t="28386" x="3300413" y="5067300"/>
          <p14:tracePt t="28394" x="3408363" y="5191125"/>
          <p14:tracePt t="28402" x="3482975" y="5257800"/>
          <p14:tracePt t="28410" x="3549650" y="5332413"/>
          <p14:tracePt t="28418" x="3616325" y="5407025"/>
          <p14:tracePt t="28426" x="3765550" y="5556250"/>
          <p14:tracePt t="28434" x="3832225" y="5630863"/>
          <p14:tracePt t="28440" x="3973513" y="5746750"/>
          <p14:tracePt t="28448" x="4071938" y="5829300"/>
          <p14:tracePt t="28456" x="4146550" y="5870575"/>
          <p14:tracePt t="28464" x="4254500" y="5929313"/>
          <p14:tracePt t="28472" x="4421188" y="5988050"/>
          <p14:tracePt t="28480" x="4519613" y="6011863"/>
          <p14:tracePt t="28488" x="4619625" y="6037263"/>
          <p14:tracePt t="28494" x="4752975" y="6045200"/>
          <p14:tracePt t="28502" x="4868863" y="6070600"/>
          <p14:tracePt t="28510" x="5018088" y="6078538"/>
          <p14:tracePt t="28518" x="5175250" y="6103938"/>
          <p14:tracePt t="28526" x="5216525" y="6103938"/>
          <p14:tracePt t="28534" x="5365750" y="6103938"/>
          <p14:tracePt t="28542" x="5424488" y="6103938"/>
          <p14:tracePt t="28551" x="5507038" y="6111875"/>
          <p14:tracePt t="28557" x="5565775" y="6127750"/>
          <p14:tracePt t="28564" x="5614988" y="6137275"/>
          <p14:tracePt t="28572" x="5648325" y="6153150"/>
          <p14:tracePt t="28580" x="5689600" y="6161088"/>
          <p14:tracePt t="28588" x="5738813" y="6169025"/>
          <p14:tracePt t="28596" x="5748338" y="6178550"/>
          <p14:tracePt t="28605" x="5764213" y="6178550"/>
          <p14:tracePt t="28610" x="5772150" y="6178550"/>
          <p14:tracePt t="28626" x="5789613" y="6178550"/>
          <p14:tracePt t="28637" x="5813425" y="6178550"/>
          <p14:tracePt t="28642" x="5822950" y="6178550"/>
          <p14:tracePt t="28651" x="5838825" y="6178550"/>
          <p14:tracePt t="28658" x="5846763" y="6178550"/>
          <p14:tracePt t="28667" x="5872163" y="6178550"/>
          <p14:tracePt t="28672" x="5897563" y="6178550"/>
          <p14:tracePt t="28680" x="5930900" y="6178550"/>
          <p14:tracePt t="28688" x="5954713" y="6178550"/>
          <p14:tracePt t="28696" x="5980113" y="6169025"/>
          <p14:tracePt t="28704" x="6005513" y="6161088"/>
          <p14:tracePt t="28712" x="6021388" y="6145213"/>
          <p14:tracePt t="28719" x="6037263" y="6137275"/>
          <p14:tracePt t="28726" x="6054725" y="6127750"/>
          <p14:tracePt t="28736" x="6070600" y="6111875"/>
          <p14:tracePt t="28742" x="6088063" y="6103938"/>
          <p14:tracePt t="28751" x="6096000" y="6094413"/>
          <p14:tracePt t="28758" x="6111875" y="6086475"/>
          <p14:tracePt t="28767" x="6121400" y="6078538"/>
          <p14:tracePt t="28774" x="6129338" y="6070600"/>
          <p14:tracePt t="28783" x="6137275" y="6053138"/>
          <p14:tracePt t="28789" x="6154738" y="6045200"/>
          <p14:tracePt t="28796" x="6162675" y="6029325"/>
          <p14:tracePt t="28805" x="6170613" y="6019800"/>
          <p14:tracePt t="28812" x="6178550" y="6003925"/>
          <p14:tracePt t="28820" x="6178550" y="5995988"/>
          <p14:tracePt t="28828" x="6186488" y="5988050"/>
          <p14:tracePt t="28836" x="6203950" y="5970588"/>
          <p14:tracePt t="28852" x="6219825" y="5954713"/>
          <p14:tracePt t="28858" x="6229350" y="5954713"/>
          <p14:tracePt t="28867" x="6237288" y="5945188"/>
          <p14:tracePt t="28883" x="6253163" y="5937250"/>
          <p14:tracePt t="28890" x="6261100" y="5937250"/>
          <p14:tracePt t="28898" x="6261100" y="5929313"/>
          <p14:tracePt t="28904" x="6270625" y="5929313"/>
          <p14:tracePt t="28912" x="6286500" y="5929313"/>
          <p14:tracePt t="28920" x="6294438" y="5921375"/>
          <p14:tracePt t="28928" x="6311900" y="5911850"/>
          <p14:tracePt t="28936" x="6337300" y="5903913"/>
          <p14:tracePt t="28944" x="6345238" y="5895975"/>
          <p14:tracePt t="28952" x="6378575" y="5880100"/>
          <p14:tracePt t="28958" x="6386513" y="5880100"/>
          <p14:tracePt t="28967" x="6411913" y="5862638"/>
          <p14:tracePt t="28974" x="6427788" y="5862638"/>
          <p14:tracePt t="28983" x="6443663" y="5846763"/>
          <p14:tracePt t="28990" x="6469063" y="5837238"/>
          <p14:tracePt t="28998" x="6494463" y="5821363"/>
          <p14:tracePt t="29007" x="6510338" y="5813425"/>
          <p14:tracePt t="29014" x="6535738" y="5805488"/>
          <p14:tracePt t="29020" x="6551613" y="5795963"/>
          <p14:tracePt t="29028" x="6577013" y="5780088"/>
          <p14:tracePt t="29036" x="6584950" y="5780088"/>
          <p14:tracePt t="29044" x="6592888" y="5780088"/>
          <p14:tracePt t="29053" x="6618288" y="5762625"/>
          <p14:tracePt t="29069" x="6626225" y="5754688"/>
          <p14:tracePt t="29074" x="6635750" y="5746750"/>
          <p14:tracePt t="29090" x="6643688" y="5746750"/>
          <p14:tracePt t="29098" x="6651625" y="5738813"/>
          <p14:tracePt t="29107" x="6659563" y="5730875"/>
          <p14:tracePt t="29114" x="6677025" y="5730875"/>
          <p14:tracePt t="29122" x="6692900" y="5721350"/>
          <p14:tracePt t="29130" x="6700838" y="5721350"/>
          <p14:tracePt t="29136" x="6710363" y="5713413"/>
          <p14:tracePt t="29144" x="6726238" y="5713413"/>
          <p14:tracePt t="29153" x="6726238" y="5705475"/>
          <p14:tracePt t="33085" x="6726238" y="5713413"/>
          <p14:tracePt t="33100" x="6726238" y="5746750"/>
          <p14:tracePt t="33109" x="6726238" y="5762625"/>
          <p14:tracePt t="33115" x="6726238" y="5788025"/>
          <p14:tracePt t="33122" x="6726238" y="5805488"/>
          <p14:tracePt t="33136" x="6726238" y="5813425"/>
          <p14:tracePt t="33144" x="6726238" y="5821363"/>
          <p14:tracePt t="33160" x="6726238" y="5829300"/>
          <p14:tracePt t="33190" x="6718300" y="5829300"/>
          <p14:tracePt t="33198" x="6718300" y="5837238"/>
          <p14:tracePt t="33222" x="6718300" y="5846763"/>
          <p14:tracePt t="33253" x="6710363" y="5846763"/>
          <p14:tracePt t="33260" x="6710363" y="5854700"/>
          <p14:tracePt t="33285" x="6710363" y="5862638"/>
          <p14:tracePt t="33346" x="6710363" y="5870575"/>
          <p14:tracePt t="33368" x="6710363" y="5880100"/>
          <p14:tracePt t="33385" x="6710363" y="5888038"/>
          <p14:tracePt t="37597" x="6684963" y="5903913"/>
          <p14:tracePt t="37604" x="6659563" y="5921375"/>
          <p14:tracePt t="37610" x="6618288" y="5929313"/>
          <p14:tracePt t="37619" x="6584950" y="5937250"/>
          <p14:tracePt t="37624" x="6577013" y="5937250"/>
          <p14:tracePt t="37632" x="6518275" y="5954713"/>
          <p14:tracePt t="37648" x="6419850" y="5962650"/>
          <p14:tracePt t="37658" x="6378575" y="5970588"/>
          <p14:tracePt t="37668" x="6319838" y="5970588"/>
          <p14:tracePt t="37670" x="6237288" y="5970588"/>
          <p14:tracePt t="37680" x="6154738" y="5970588"/>
          <p14:tracePt t="37686" x="6070600" y="5970588"/>
          <p14:tracePt t="37694" x="5972175" y="5970588"/>
          <p14:tracePt t="37702" x="5888038" y="5988050"/>
          <p14:tracePt t="37710" x="5797550" y="5988050"/>
          <p14:tracePt t="37716" x="5607050" y="5988050"/>
          <p14:tracePt t="37724" x="5499100" y="5988050"/>
          <p14:tracePt t="37732" x="5357813" y="5988050"/>
          <p14:tracePt t="37740" x="5257800" y="5995988"/>
          <p14:tracePt t="37748" x="5067300" y="5995988"/>
          <p14:tracePt t="37756" x="4976813" y="6003925"/>
          <p14:tracePt t="37764" x="4851400" y="6003925"/>
          <p14:tracePt t="37772" x="4702175" y="6019800"/>
          <p14:tracePt t="37780" x="4652963" y="6019800"/>
          <p14:tracePt t="37786" x="4519613" y="6019800"/>
          <p14:tracePt t="37794" x="4395788" y="6019800"/>
          <p14:tracePt t="37802" x="4246563" y="6019800"/>
          <p14:tracePt t="37810" x="4105275" y="6011863"/>
          <p14:tracePt t="37818" x="3973513" y="6011863"/>
          <p14:tracePt t="37826" x="3757613" y="5988050"/>
          <p14:tracePt t="37832" x="3598863" y="5978525"/>
          <p14:tracePt t="37840" x="3341688" y="5945188"/>
          <p14:tracePt t="37848" x="3027363" y="5911850"/>
          <p14:tracePt t="37856" x="2679700" y="5880100"/>
          <p14:tracePt t="37864" x="2379663" y="5846763"/>
          <p14:tracePt t="37872" x="2039938" y="5846763"/>
          <p14:tracePt t="37880" x="1758950" y="5829300"/>
          <p14:tracePt t="37888" x="1409700" y="5813425"/>
          <p14:tracePt t="37896" x="1301750" y="5805488"/>
          <p14:tracePt t="37902" x="1085850" y="5788025"/>
          <p14:tracePt t="37910" x="903288" y="5762625"/>
          <p14:tracePt t="37918" x="804863" y="5738813"/>
          <p14:tracePt t="37926" x="712788" y="5721350"/>
          <p14:tracePt t="37936" x="630238" y="5697538"/>
          <p14:tracePt t="37942" x="488950" y="5646738"/>
          <p14:tracePt t="37948" x="398463" y="5613400"/>
          <p14:tracePt t="37956" x="315913" y="5572125"/>
          <p14:tracePt t="37964" x="207963" y="5530850"/>
          <p14:tracePt t="37972" x="90488" y="5473700"/>
          <p14:tracePt t="37980" x="33338" y="5440363"/>
          <p14:tracePt t="38196" x="157163" y="4195763"/>
          <p14:tracePt t="38204" x="190500" y="4171950"/>
          <p14:tracePt t="38212" x="306388" y="4087813"/>
          <p14:tracePt t="38220" x="347663" y="4054475"/>
          <p14:tracePt t="38228" x="447675" y="3989388"/>
          <p14:tracePt t="38236" x="481013" y="3971925"/>
          <p14:tracePt t="38244" x="555625" y="3930650"/>
          <p14:tracePt t="38251" x="647700" y="3889375"/>
          <p14:tracePt t="38258" x="722313" y="3856038"/>
          <p14:tracePt t="38266" x="820738" y="3822700"/>
          <p14:tracePt t="38274" x="879475" y="3789363"/>
          <p14:tracePt t="38282" x="995363" y="3756025"/>
          <p14:tracePt t="38290" x="1111250" y="3722688"/>
          <p14:tracePt t="38298" x="1169988" y="3690938"/>
          <p14:tracePt t="38304" x="1352550" y="3624263"/>
          <p14:tracePt t="38312" x="1501775" y="3573463"/>
          <p14:tracePt t="38320" x="1592263" y="3541713"/>
          <p14:tracePt t="38328" x="1700213" y="3508375"/>
          <p14:tracePt t="38336" x="1866900" y="3457575"/>
          <p14:tracePt t="38344" x="2016125" y="3408363"/>
          <p14:tracePt t="38352" x="2155825" y="3359150"/>
          <p14:tracePt t="38360" x="2297113" y="3325813"/>
          <p14:tracePt t="38366" x="2422525" y="3292475"/>
          <p14:tracePt t="38374" x="2497138" y="3275013"/>
          <p14:tracePt t="38382" x="2620963" y="3251200"/>
          <p14:tracePt t="38390" x="2828925" y="3192463"/>
          <p14:tracePt t="38398" x="2968625" y="3167063"/>
          <p14:tracePt t="38406" x="3060700" y="3151188"/>
          <p14:tracePt t="38414" x="3176588" y="3125788"/>
          <p14:tracePt t="38420" x="3359150" y="3084513"/>
          <p14:tracePt t="38428" x="3492500" y="3051175"/>
          <p14:tracePt t="38436" x="3624263" y="3017838"/>
          <p14:tracePt t="38444" x="3781425" y="2986088"/>
          <p14:tracePt t="38452" x="3881438" y="2960688"/>
          <p14:tracePt t="38460" x="3989388" y="2935288"/>
          <p14:tracePt t="38468" x="4064000" y="2927350"/>
          <p14:tracePt t="38476" x="4097338" y="2927350"/>
          <p14:tracePt t="38482" x="4138613" y="2919413"/>
          <p14:tracePt t="38490" x="4171950" y="2911475"/>
          <p14:tracePt t="38498" x="4205288" y="2901950"/>
          <p14:tracePt t="38506" x="4221163" y="2894013"/>
          <p14:tracePt t="38514" x="4246563" y="2886075"/>
          <p14:tracePt t="38522" x="4262438" y="2878138"/>
          <p14:tracePt t="38530" x="4295775" y="2868613"/>
          <p14:tracePt t="38536" x="4329113" y="2852738"/>
          <p14:tracePt t="38544" x="4362450" y="2844800"/>
          <p14:tracePt t="38552" x="4403725" y="2827338"/>
          <p14:tracePt t="38560" x="4454525" y="2811463"/>
          <p14:tracePt t="38568" x="4486275" y="2794000"/>
          <p14:tracePt t="38576" x="4537075" y="2778125"/>
          <p14:tracePt t="38584" x="4560888" y="2770188"/>
          <p14:tracePt t="38592" x="4578350" y="2760663"/>
          <p14:tracePt t="38600" x="4594225" y="2752725"/>
          <p14:tracePt t="38606" x="4603750" y="2744788"/>
          <p14:tracePt t="38614" x="4603750" y="2736850"/>
          <p14:tracePt t="38622" x="4611688" y="2736850"/>
          <p14:tracePt t="38646" x="4619625" y="2736850"/>
          <p14:tracePt t="38652" x="4627563" y="2719388"/>
          <p14:tracePt t="38660" x="4627563" y="2711450"/>
          <p14:tracePt t="38668" x="4645025" y="2703513"/>
          <p14:tracePt t="38676" x="4660900" y="2686050"/>
          <p14:tracePt t="38684" x="4668838" y="2670175"/>
          <p14:tracePt t="38692" x="4686300" y="2662238"/>
          <p14:tracePt t="38700" x="4711700" y="2644775"/>
          <p14:tracePt t="38708" x="4719638" y="2636838"/>
          <p14:tracePt t="38714" x="4727575" y="2628900"/>
          <p14:tracePt t="38722" x="4735513" y="2620963"/>
          <p14:tracePt t="38730" x="4752975" y="2611438"/>
          <p14:tracePt t="38738" x="4760913" y="2603500"/>
          <p14:tracePt t="38746" x="4768850" y="2587625"/>
          <p14:tracePt t="38754" x="4776788" y="2587625"/>
          <p14:tracePt t="38762" x="4786313" y="2570163"/>
          <p14:tracePt t="38768" x="4786313" y="2562225"/>
          <p14:tracePt t="38776" x="4794250" y="2554288"/>
          <p14:tracePt t="38792" x="4802188" y="2536825"/>
          <p14:tracePt t="38800" x="4810125" y="2528888"/>
          <p14:tracePt t="38816" x="4818063" y="2520950"/>
          <p14:tracePt t="38824" x="4818063" y="2513013"/>
          <p14:tracePt t="38838" x="4827588" y="2505075"/>
          <p14:tracePt t="38846" x="4827588" y="2495550"/>
          <p14:tracePt t="38854" x="4835525" y="2495550"/>
          <p14:tracePt t="38862" x="4835525" y="2487613"/>
          <p14:tracePt t="38878" x="4835525" y="2479675"/>
          <p14:tracePt t="38886" x="4843463" y="2471738"/>
          <p14:tracePt t="38900" x="4851400" y="2471738"/>
          <p14:tracePt t="38908" x="4851400" y="2462213"/>
          <p14:tracePt t="38916" x="4851400" y="2454275"/>
          <p14:tracePt t="38932" x="4851400" y="2446338"/>
          <p14:tracePt t="38938" x="4860925" y="2446338"/>
          <p14:tracePt t="38954" x="4868863" y="2438400"/>
          <p14:tracePt t="38962" x="4876800" y="2430463"/>
          <p14:tracePt t="38970" x="4876800" y="2420938"/>
          <p14:tracePt t="38978" x="4892675" y="2413000"/>
          <p14:tracePt t="38986" x="4910138" y="2405063"/>
          <p14:tracePt t="38994" x="4926013" y="2397125"/>
          <p14:tracePt t="39002" x="4935538" y="2397125"/>
          <p14:tracePt t="39008" x="4951413" y="2387600"/>
          <p14:tracePt t="39016" x="4976813" y="2387600"/>
          <p14:tracePt t="39032" x="4984750" y="2387600"/>
          <p14:tracePt t="39040" x="4992688" y="2387600"/>
          <p14:tracePt t="39070" x="5000625" y="2387600"/>
          <p14:tracePt t="39078" x="5010150" y="2387600"/>
          <p14:tracePt t="39094" x="5018088" y="2387600"/>
          <p14:tracePt t="39102" x="5026025" y="2387600"/>
          <p14:tracePt t="39110" x="5033963" y="2387600"/>
          <p14:tracePt t="39118" x="5041900" y="2387600"/>
          <p14:tracePt t="39124" x="5059363" y="2387600"/>
          <p14:tracePt t="39132" x="5067300" y="2387600"/>
          <p14:tracePt t="39148" x="5075238" y="2387600"/>
          <p14:tracePt t="39156" x="5092700" y="2387600"/>
          <p14:tracePt t="39172" x="5100638" y="2387600"/>
          <p14:tracePt t="39304" x="5108575" y="2387600"/>
          <p14:tracePt t="39320" x="5118100" y="2387600"/>
          <p14:tracePt t="39327" x="5118100" y="2371725"/>
          <p14:tracePt t="39334" x="5126038" y="2363788"/>
          <p14:tracePt t="39350" x="5133975" y="2346325"/>
          <p14:tracePt t="39358" x="5141913" y="2346325"/>
          <p14:tracePt t="39364" x="5141913" y="2338388"/>
          <p14:tracePt t="39404" x="5141913" y="2330450"/>
          <p14:tracePt t="39426" x="5141913" y="2322513"/>
          <p14:tracePt t="39442" x="5149850" y="2322513"/>
          <p14:tracePt t="39449" x="5159375" y="2322513"/>
          <p14:tracePt t="39458" x="5159375" y="2305050"/>
          <p14:tracePt t="39466" x="5175250" y="2297113"/>
          <p14:tracePt t="39472" x="5183188" y="2289175"/>
          <p14:tracePt t="39480" x="5192713" y="2289175"/>
          <p14:tracePt t="39488" x="5192713" y="2281238"/>
          <p14:tracePt t="39496" x="5200650" y="2271713"/>
          <p14:tracePt t="39504" x="5208588" y="2271713"/>
          <p14:tracePt t="39630" x="5224463" y="2271713"/>
          <p14:tracePt t="39637" x="5241925" y="2263775"/>
          <p14:tracePt t="39647" x="5249863" y="2247900"/>
          <p14:tracePt t="39655" x="5275263" y="2238375"/>
          <p14:tracePt t="39659" x="5299075" y="2222500"/>
          <p14:tracePt t="39669" x="5332413" y="2214563"/>
          <p14:tracePt t="39674" x="5357813" y="2197100"/>
          <p14:tracePt t="39682" x="5365750" y="2189163"/>
          <p14:tracePt t="39690" x="5373688" y="2189163"/>
          <p14:tracePt t="39698" x="5383213" y="2189163"/>
          <p14:tracePt t="41006" x="5391150" y="2189163"/>
          <p14:tracePt t="41014" x="5399088" y="2189163"/>
          <p14:tracePt t="41020" x="5407025" y="2181225"/>
          <p14:tracePt t="41028" x="5416550" y="2181225"/>
          <p14:tracePt t="41036" x="5440363" y="2181225"/>
          <p14:tracePt t="41044" x="5448300" y="2181225"/>
          <p14:tracePt t="41052" x="5457825" y="2181225"/>
          <p14:tracePt t="41060" x="5473700" y="2181225"/>
          <p14:tracePt t="41068" x="5481638" y="2181225"/>
          <p14:tracePt t="41074" x="5499100" y="2181225"/>
          <p14:tracePt t="41082" x="5507038" y="2181225"/>
          <p14:tracePt t="41090" x="5524500" y="2181225"/>
          <p14:tracePt t="41098" x="5540375" y="2181225"/>
          <p14:tracePt t="41114" x="5548313" y="2181225"/>
          <p14:tracePt t="41120" x="5565775" y="2181225"/>
          <p14:tracePt t="41136" x="5573713" y="2181225"/>
          <p14:tracePt t="41144" x="5581650" y="2181225"/>
          <p14:tracePt t="41152" x="5589588" y="2181225"/>
          <p14:tracePt t="41160" x="5599113" y="2181225"/>
          <p14:tracePt t="41168" x="5614988" y="2181225"/>
          <p14:tracePt t="41176" x="5630863" y="2181225"/>
          <p14:tracePt t="41182" x="5656263" y="2181225"/>
          <p14:tracePt t="41190" x="5689600" y="2181225"/>
          <p14:tracePt t="41198" x="5705475" y="2181225"/>
          <p14:tracePt t="41206" x="5738813" y="2181225"/>
          <p14:tracePt t="41214" x="5772150" y="2181225"/>
          <p14:tracePt t="41222" x="5822950" y="2181225"/>
          <p14:tracePt t="41230" x="5864225" y="2181225"/>
          <p14:tracePt t="41238" x="5880100" y="2181225"/>
          <p14:tracePt t="41244" x="5913438" y="2181225"/>
          <p14:tracePt t="41252" x="5930900" y="2181225"/>
          <p14:tracePt t="41260" x="5962650" y="2181225"/>
          <p14:tracePt t="41268" x="5988050" y="2181225"/>
          <p14:tracePt t="41276" x="6013450" y="2181225"/>
          <p14:tracePt t="41284" x="6029325" y="2181225"/>
          <p14:tracePt t="41290" x="6046788" y="2181225"/>
          <p14:tracePt t="41298" x="6054725" y="2181225"/>
          <p14:tracePt t="41314" x="6062663" y="2181225"/>
          <p14:tracePt t="41322" x="6070600" y="2181225"/>
          <p14:tracePt t="41338" x="6080125" y="2181225"/>
          <p14:tracePt t="41346" x="6096000" y="2181225"/>
          <p14:tracePt t="41354" x="6103938" y="2181225"/>
          <p14:tracePt t="41360" x="6121400" y="2181225"/>
          <p14:tracePt t="41368" x="6129338" y="2181225"/>
          <p14:tracePt t="41376" x="6145213" y="2181225"/>
          <p14:tracePt t="41384" x="6170613" y="2181225"/>
          <p14:tracePt t="41392" x="6178550" y="2181225"/>
          <p14:tracePt t="41400" x="6203950" y="2181225"/>
          <p14:tracePt t="41406" x="6229350" y="2181225"/>
          <p14:tracePt t="41414" x="6245225" y="2181225"/>
          <p14:tracePt t="41422" x="6261100" y="2181225"/>
          <p14:tracePt t="41430" x="6270625" y="2181225"/>
          <p14:tracePt t="41438" x="6286500" y="2181225"/>
          <p14:tracePt t="41446" x="6294438" y="2181225"/>
          <p14:tracePt t="41462" x="6311900" y="2181225"/>
          <p14:tracePt t="41470" x="6319838" y="2181225"/>
          <p14:tracePt t="41476" x="6327775" y="2181225"/>
          <p14:tracePt t="41483" x="6345238" y="2181225"/>
          <p14:tracePt t="41492" x="6353175" y="2181225"/>
          <p14:tracePt t="41500" x="6369050" y="2181225"/>
          <p14:tracePt t="41508" x="6386513" y="2181225"/>
          <p14:tracePt t="41516" x="6394450" y="2181225"/>
          <p14:tracePt t="41524" x="6402388" y="2181225"/>
          <p14:tracePt t="41530" x="6411913" y="2181225"/>
          <p14:tracePt t="41546" x="6419850" y="2181225"/>
          <p14:tracePt t="41562" x="6427788" y="2181225"/>
          <p14:tracePt t="43202" x="6427788" y="2189163"/>
          <p14:tracePt t="43210" x="6419850" y="2189163"/>
          <p14:tracePt t="43218" x="6419850" y="2206625"/>
          <p14:tracePt t="43226" x="6411913" y="2214563"/>
          <p14:tracePt t="43234" x="6402388" y="2214563"/>
          <p14:tracePt t="43249" x="6394450" y="2222500"/>
          <p14:tracePt t="43256" x="6386513" y="2238375"/>
          <p14:tracePt t="43264" x="6369050" y="2247900"/>
          <p14:tracePt t="43272" x="6353175" y="2247900"/>
          <p14:tracePt t="43280" x="6345238" y="2263775"/>
          <p14:tracePt t="43288" x="6327775" y="2271713"/>
          <p14:tracePt t="43296" x="6311900" y="2271713"/>
          <p14:tracePt t="43302" x="6303963" y="2289175"/>
          <p14:tracePt t="43310" x="6270625" y="2289175"/>
          <p14:tracePt t="43318" x="6245225" y="2305050"/>
          <p14:tracePt t="43326" x="6211888" y="2305050"/>
          <p14:tracePt t="43334" x="6170613" y="2312988"/>
          <p14:tracePt t="43342" x="6145213" y="2322513"/>
          <p14:tracePt t="43350" x="6103938" y="2330450"/>
          <p14:tracePt t="43358" x="6046788" y="2338388"/>
          <p14:tracePt t="43364" x="5988050" y="2338388"/>
          <p14:tracePt t="43372" x="5946775" y="2346325"/>
          <p14:tracePt t="43380" x="5921375" y="2355850"/>
          <p14:tracePt t="43388" x="5854700" y="2363788"/>
          <p14:tracePt t="43396" x="5805488" y="2363788"/>
          <p14:tracePt t="43404" x="5756275" y="2371725"/>
          <p14:tracePt t="43412" x="5730875" y="2371725"/>
          <p14:tracePt t="43418" x="5697538" y="2379663"/>
          <p14:tracePt t="43426" x="5681663" y="2379663"/>
          <p14:tracePt t="43434" x="5664200" y="2379663"/>
          <p14:tracePt t="43442" x="5656263" y="2379663"/>
          <p14:tracePt t="43450" x="5640388" y="2387600"/>
          <p14:tracePt t="43458" x="5630863" y="2387600"/>
          <p14:tracePt t="43474" x="5622925" y="2387600"/>
          <p14:tracePt t="43488" x="5614988" y="2387600"/>
          <p14:tracePt t="43496" x="5607050" y="2387600"/>
          <p14:tracePt t="43504" x="5599113" y="2379663"/>
          <p14:tracePt t="43512" x="5589588" y="2371725"/>
          <p14:tracePt t="43520" x="5573713" y="2355850"/>
          <p14:tracePt t="43526" x="5573713" y="2346325"/>
          <p14:tracePt t="43534" x="5556250" y="2338388"/>
          <p14:tracePt t="43542" x="5540375" y="2330450"/>
          <p14:tracePt t="43550" x="5532438" y="2312988"/>
          <p14:tracePt t="43558" x="5507038" y="2297113"/>
          <p14:tracePt t="43567" x="5481638" y="2289175"/>
          <p14:tracePt t="43574" x="5465763" y="2281238"/>
          <p14:tracePt t="43582" x="5448300" y="2281238"/>
          <p14:tracePt t="43590" x="5440363" y="2281238"/>
          <p14:tracePt t="43596" x="5424488" y="2271713"/>
          <p14:tracePt t="43604" x="5416550" y="2263775"/>
          <p14:tracePt t="43612" x="5391150" y="2255838"/>
          <p14:tracePt t="43620" x="5383213" y="2255838"/>
          <p14:tracePt t="43628" x="5373688" y="2255838"/>
          <p14:tracePt t="43636" x="5373688" y="2247900"/>
          <p14:tracePt t="43642" x="5365750" y="2247900"/>
          <p14:tracePt t="43658" x="5357813" y="2247900"/>
          <p14:tracePt t="43762" x="5349875" y="2247900"/>
          <p14:tracePt t="43785" x="5341938" y="2247900"/>
          <p14:tracePt t="43884" x="5341938" y="2263775"/>
          <p14:tracePt t="43892" x="5341938" y="2271713"/>
          <p14:tracePt t="43901" x="5341938" y="2281238"/>
          <p14:tracePt t="43909" x="5332413" y="2289175"/>
          <p14:tracePt t="43915" x="5332413" y="2305050"/>
          <p14:tracePt t="43922" x="5332413" y="2330450"/>
          <p14:tracePt t="43930" x="5324475" y="2346325"/>
          <p14:tracePt t="43938" x="5324475" y="2363788"/>
          <p14:tracePt t="43946" x="5324475" y="2387600"/>
          <p14:tracePt t="43952" x="5324475" y="2397125"/>
          <p14:tracePt t="43960" x="5316538" y="2420938"/>
          <p14:tracePt t="43968" x="5308600" y="2438400"/>
          <p14:tracePt t="43976" x="5308600" y="2462213"/>
          <p14:tracePt t="43984" x="5299075" y="2479675"/>
          <p14:tracePt t="43992" x="5299075" y="2487613"/>
          <p14:tracePt t="43998" x="5291138" y="2505075"/>
          <p14:tracePt t="44006" x="5291138" y="2536825"/>
          <p14:tracePt t="44014" x="5283200" y="2562225"/>
          <p14:tracePt t="44022" x="5275263" y="2587625"/>
          <p14:tracePt t="44030" x="5275263" y="2611438"/>
          <p14:tracePt t="44038" x="5267325" y="2636838"/>
          <p14:tracePt t="44046" x="5267325" y="2662238"/>
          <p14:tracePt t="44054" x="5267325" y="2703513"/>
          <p14:tracePt t="44062" x="5257800" y="2744788"/>
          <p14:tracePt t="44068" x="5257800" y="2786063"/>
          <p14:tracePt t="44076" x="5257800" y="2836863"/>
          <p14:tracePt t="44084" x="5257800" y="2878138"/>
          <p14:tracePt t="44092" x="5257800" y="2901950"/>
          <p14:tracePt t="44100" x="5249863" y="2952750"/>
          <p14:tracePt t="44108" x="5249863" y="2994025"/>
          <p14:tracePt t="44114" x="5249863" y="3017838"/>
          <p14:tracePt t="44122" x="5249863" y="3051175"/>
          <p14:tracePt t="44130" x="5249863" y="3092450"/>
          <p14:tracePt t="44138" x="5249863" y="3125788"/>
          <p14:tracePt t="44146" x="5249863" y="3159125"/>
          <p14:tracePt t="44154" x="5249863" y="3184525"/>
          <p14:tracePt t="44162" x="5249863" y="3217863"/>
          <p14:tracePt t="44170" x="5249863" y="3241675"/>
          <p14:tracePt t="44176" x="5249863" y="3275013"/>
          <p14:tracePt t="44183" x="5249863" y="3325813"/>
          <p14:tracePt t="44192" x="5241925" y="3382963"/>
          <p14:tracePt t="44200" x="5241925" y="3441700"/>
          <p14:tracePt t="44208" x="5233988" y="3498850"/>
          <p14:tracePt t="44217" x="5233988" y="3516313"/>
          <p14:tracePt t="44224" x="5233988" y="3582988"/>
          <p14:tracePt t="44232" x="5224463" y="3640138"/>
          <p14:tracePt t="44238" x="5224463" y="3665538"/>
          <p14:tracePt t="44246" x="5216525" y="3714750"/>
          <p14:tracePt t="44254" x="5216525" y="3748088"/>
          <p14:tracePt t="44262" x="5216525" y="3789363"/>
          <p14:tracePt t="44270" x="5208588" y="3830638"/>
          <p14:tracePt t="44278" x="5192713" y="3881438"/>
          <p14:tracePt t="44286" x="5192713" y="3946525"/>
          <p14:tracePt t="44292" x="5192713" y="4005263"/>
          <p14:tracePt t="44300" x="5183188" y="4046538"/>
          <p14:tracePt t="44308" x="5183188" y="4071938"/>
          <p14:tracePt t="44317" x="5183188" y="4121150"/>
          <p14:tracePt t="44324" x="5183188" y="4179888"/>
          <p14:tracePt t="44332" x="5183188" y="4237038"/>
          <p14:tracePt t="44340" x="5175250" y="4295775"/>
          <p14:tracePt t="44348" x="5175250" y="4352925"/>
          <p14:tracePt t="44356" x="5175250" y="4395788"/>
          <p14:tracePt t="44362" x="5167313" y="4452938"/>
          <p14:tracePt t="44370" x="5167313" y="4511675"/>
          <p14:tracePt t="44378" x="5159375" y="4568825"/>
          <p14:tracePt t="44386" x="5159375" y="4635500"/>
          <p14:tracePt t="44394" x="5149850" y="4694238"/>
          <p14:tracePt t="44402" x="5149850" y="4727575"/>
          <p14:tracePt t="44408" x="5149850" y="4759325"/>
          <p14:tracePt t="44417" x="5149850" y="4802188"/>
          <p14:tracePt t="44424" x="5149850" y="4826000"/>
          <p14:tracePt t="44432" x="5149850" y="4859338"/>
          <p14:tracePt t="44440" x="5149850" y="4892675"/>
          <p14:tracePt t="44449" x="5149850" y="4918075"/>
          <p14:tracePt t="44456" x="5149850" y="4941888"/>
          <p14:tracePt t="44464" x="5149850" y="4975225"/>
          <p14:tracePt t="44472" x="5159375" y="5008563"/>
          <p14:tracePt t="44478" x="5159375" y="5016500"/>
          <p14:tracePt t="44486" x="5159375" y="5041900"/>
          <p14:tracePt t="44494" x="5159375" y="5057775"/>
          <p14:tracePt t="44502" x="5159375" y="5075238"/>
          <p14:tracePt t="44510" x="5159375" y="5091113"/>
          <p14:tracePt t="44518" x="5167313" y="5100638"/>
          <p14:tracePt t="44524" x="5167313" y="5108575"/>
          <p14:tracePt t="44534" x="5167313" y="5116513"/>
          <p14:tracePt t="44540" x="5167313" y="5124450"/>
          <p14:tracePt t="44556" x="5167313" y="5132388"/>
          <p14:tracePt t="44683" x="5175250" y="5132388"/>
          <p14:tracePt t="44690" x="5175250" y="5100638"/>
          <p14:tracePt t="44699" x="5183188" y="5057775"/>
          <p14:tracePt t="44703" x="5183188" y="5041900"/>
          <p14:tracePt t="44710" x="5192713" y="4967288"/>
          <p14:tracePt t="44719" x="5200650" y="4892675"/>
          <p14:tracePt t="44726" x="5216525" y="4833938"/>
          <p14:tracePt t="44734" x="5224463" y="4735513"/>
          <p14:tracePt t="44742" x="5233988" y="4651375"/>
          <p14:tracePt t="44751" x="5257800" y="4552950"/>
          <p14:tracePt t="44758" x="5257800" y="4460875"/>
          <p14:tracePt t="44767" x="5267325" y="4362450"/>
          <p14:tracePt t="44772" x="5275263" y="4237038"/>
          <p14:tracePt t="44780" x="5291138" y="4162425"/>
          <p14:tracePt t="44788" x="5291138" y="4054475"/>
          <p14:tracePt t="44796" x="5291138" y="3956050"/>
          <p14:tracePt t="44804" x="5291138" y="3863975"/>
          <p14:tracePt t="44812" x="5291138" y="3765550"/>
          <p14:tracePt t="44818" x="5291138" y="3616325"/>
          <p14:tracePt t="44826" x="5291138" y="3508375"/>
          <p14:tracePt t="44833" x="5291138" y="3390900"/>
          <p14:tracePt t="44842" x="5291138" y="3300413"/>
          <p14:tracePt t="44849" x="5299075" y="3184525"/>
          <p14:tracePt t="44858" x="5299075" y="3101975"/>
          <p14:tracePt t="44866" x="5308600" y="2994025"/>
          <p14:tracePt t="44874" x="5324475" y="2894013"/>
          <p14:tracePt t="44882" x="5324475" y="2827338"/>
          <p14:tracePt t="44888" x="5324475" y="2778125"/>
          <p14:tracePt t="44896" x="5324475" y="2711450"/>
          <p14:tracePt t="44904" x="5324475" y="2654300"/>
          <p14:tracePt t="44912" x="5324475" y="2595563"/>
          <p14:tracePt t="44920" x="5324475" y="2570163"/>
          <p14:tracePt t="44928" x="5332413" y="2513013"/>
          <p14:tracePt t="44936" x="5332413" y="2471738"/>
          <p14:tracePt t="44944" x="5332413" y="2438400"/>
          <p14:tracePt t="44950" x="5332413" y="2397125"/>
          <p14:tracePt t="44958" x="5341938" y="2355850"/>
          <p14:tracePt t="44967" x="5341938" y="2312988"/>
          <p14:tracePt t="44974" x="5341938" y="2297113"/>
          <p14:tracePt t="44983" x="5349875" y="2247900"/>
          <p14:tracePt t="44990" x="5349875" y="2214563"/>
          <p14:tracePt t="44997" x="5349875" y="2181225"/>
          <p14:tracePt t="45004" x="5349875" y="2173288"/>
          <p14:tracePt t="45012" x="5349875" y="2155825"/>
          <p14:tracePt t="45020" x="5349875" y="2147888"/>
          <p14:tracePt t="45130" x="5349875" y="2155825"/>
          <p14:tracePt t="45138" x="5349875" y="2173288"/>
          <p14:tracePt t="45146" x="5349875" y="2206625"/>
          <p14:tracePt t="45156" x="5316538" y="2271713"/>
          <p14:tracePt t="45162" x="5308600" y="2289175"/>
          <p14:tracePt t="45168" x="5275263" y="2379663"/>
          <p14:tracePt t="45174" x="5241925" y="2454275"/>
          <p14:tracePt t="45183" x="5208588" y="2528888"/>
          <p14:tracePt t="45190" x="5192713" y="2587625"/>
          <p14:tracePt t="45198" x="5167313" y="2644775"/>
          <p14:tracePt t="45206" x="5126038" y="2760663"/>
          <p14:tracePt t="45214" x="5100638" y="2844800"/>
          <p14:tracePt t="45222" x="5084763" y="2919413"/>
          <p14:tracePt t="45230" x="5059363" y="2994025"/>
          <p14:tracePt t="45236" x="5051425" y="3035300"/>
          <p14:tracePt t="45244" x="5041900" y="3125788"/>
          <p14:tracePt t="45252" x="5033963" y="3184525"/>
          <p14:tracePt t="45260" x="5018088" y="3251200"/>
          <p14:tracePt t="45268" x="5018088" y="3284538"/>
          <p14:tracePt t="45276" x="5000625" y="3325813"/>
          <p14:tracePt t="45284" x="5000625" y="3400425"/>
          <p14:tracePt t="45290" x="4992688" y="3416300"/>
          <p14:tracePt t="45298" x="4984750" y="3482975"/>
          <p14:tracePt t="45306" x="4976813" y="3557588"/>
          <p14:tracePt t="45314" x="4967288" y="3598863"/>
          <p14:tracePt t="45322" x="4967288" y="3681413"/>
          <p14:tracePt t="45330" x="4959350" y="3756025"/>
          <p14:tracePt t="45338" x="4959350" y="3863975"/>
          <p14:tracePt t="45346" x="4959350" y="3938588"/>
          <p14:tracePt t="45352" x="4959350" y="3963988"/>
          <p14:tracePt t="45360" x="4959350" y="4064000"/>
          <p14:tracePt t="45368" x="4959350" y="4087813"/>
          <p14:tracePt t="45376" x="4959350" y="4162425"/>
          <p14:tracePt t="45384" x="4959350" y="4221163"/>
          <p14:tracePt t="45392" x="4959350" y="4246563"/>
          <p14:tracePt t="45400" x="4976813" y="4311650"/>
          <p14:tracePt t="45406" x="4984750" y="4352925"/>
          <p14:tracePt t="45414" x="5018088" y="4427538"/>
          <p14:tracePt t="45422" x="5051425" y="4502150"/>
          <p14:tracePt t="45430" x="5084763" y="4576763"/>
          <p14:tracePt t="45438" x="5108575" y="4651375"/>
          <p14:tracePt t="45446" x="5141913" y="4727575"/>
          <p14:tracePt t="45454" x="5183188" y="4802188"/>
          <p14:tracePt t="45462" x="5224463" y="4859338"/>
          <p14:tracePt t="45468" x="5267325" y="4908550"/>
          <p14:tracePt t="45476" x="5308600" y="4951413"/>
          <p14:tracePt t="45484" x="5349875" y="5000625"/>
          <p14:tracePt t="45492" x="5383213" y="5026025"/>
          <p14:tracePt t="45500" x="5432425" y="5041900"/>
          <p14:tracePt t="45508" x="5465763" y="5075238"/>
          <p14:tracePt t="45518" x="5507038" y="5091113"/>
          <p14:tracePt t="45522" x="5532438" y="5100638"/>
          <p14:tracePt t="45530" x="5565775" y="5108575"/>
          <p14:tracePt t="45538" x="5614988" y="5116513"/>
          <p14:tracePt t="45547" x="5648325" y="5132388"/>
          <p14:tracePt t="45555" x="5730875" y="5132388"/>
          <p14:tracePt t="45562" x="5813425" y="5141913"/>
          <p14:tracePt t="45571" x="5897563" y="5149850"/>
          <p14:tracePt t="45578" x="6005513" y="5149850"/>
          <p14:tracePt t="45584" x="6088063" y="5149850"/>
          <p14:tracePt t="45592" x="6245225" y="5149850"/>
          <p14:tracePt t="45601" x="6353175" y="5141913"/>
          <p14:tracePt t="45609" x="6527800" y="5116513"/>
          <p14:tracePt t="45618" x="6684963" y="5091113"/>
          <p14:tracePt t="45624" x="6983413" y="5041900"/>
          <p14:tracePt t="45634" x="7116763" y="5016500"/>
          <p14:tracePt t="45639" x="7397750" y="4959350"/>
          <p14:tracePt t="45647" x="7523163" y="4926013"/>
          <p14:tracePt t="45655" x="7804150" y="4851400"/>
          <p14:tracePt t="45662" x="7953375" y="4802188"/>
          <p14:tracePt t="45671" x="8153400" y="4743450"/>
          <p14:tracePt t="45678" x="8302625" y="4694238"/>
          <p14:tracePt t="45687" x="8559800" y="4610100"/>
          <p14:tracePt t="45694" x="8683625" y="4552950"/>
          <p14:tracePt t="45703" x="8783638" y="4519613"/>
          <p14:tracePt t="45708" x="8907463" y="4478338"/>
          <p14:tracePt t="45718" x="9023350" y="4419600"/>
          <p14:tracePt t="45724" x="9139238" y="4362450"/>
          <p14:tracePt t="45734" x="9256713" y="4303713"/>
          <p14:tracePt t="45740" x="9313863" y="4270375"/>
          <p14:tracePt t="45749" x="9396413" y="4221163"/>
          <p14:tracePt t="45755" x="9496425" y="4162425"/>
          <p14:tracePt t="45762" x="9545638" y="4129088"/>
          <p14:tracePt t="45771" x="9620250" y="4079875"/>
          <p14:tracePt t="45778" x="9671050" y="4054475"/>
          <p14:tracePt t="45787" x="9704388" y="4038600"/>
          <p14:tracePt t="45794" x="9745663" y="4021138"/>
          <p14:tracePt t="45803" x="9769475" y="4005263"/>
          <p14:tracePt t="45810" x="9794875" y="4005263"/>
          <p14:tracePt t="45819" x="9820275" y="3997325"/>
          <p14:tracePt t="45824" x="9836150" y="3997325"/>
          <p14:tracePt t="45834" x="9869488" y="3997325"/>
          <p14:tracePt t="45840" x="9886950" y="3997325"/>
          <p14:tracePt t="45849" x="9928225" y="3997325"/>
          <p14:tracePt t="45856" x="10010775" y="3997325"/>
          <p14:tracePt t="45865" x="10059988" y="3997325"/>
          <p14:tracePt t="45886" x="10242550" y="3997325"/>
          <p14:tracePt t="45894" x="10275888" y="3989388"/>
          <p14:tracePt t="45903" x="10309225" y="3979863"/>
          <p14:tracePt t="45910" x="10334625" y="3971925"/>
          <p14:tracePt t="45919" x="10358438" y="3971925"/>
          <p14:tracePt t="45927" x="10367963" y="3971925"/>
          <p14:tracePt t="45934" x="10383838" y="3963988"/>
          <p14:tracePt t="45940" x="10391775" y="3963988"/>
          <p14:tracePt t="45949" x="10391775" y="3956050"/>
          <p14:tracePt t="47707" x="10383838" y="3905250"/>
          <p14:tracePt t="47714" x="10350500" y="3856038"/>
          <p14:tracePt t="47722" x="10334625" y="3814763"/>
          <p14:tracePt t="47728" x="10275888" y="3722688"/>
          <p14:tracePt t="47736" x="10226675" y="3648075"/>
          <p14:tracePt t="47744" x="10167938" y="3573463"/>
          <p14:tracePt t="47752" x="10085388" y="3433763"/>
          <p14:tracePt t="47760" x="10018713" y="3333750"/>
          <p14:tracePt t="47768" x="9910763" y="3176588"/>
          <p14:tracePt t="47774" x="9812338" y="3051175"/>
          <p14:tracePt t="47783" x="9712325" y="2935288"/>
          <p14:tracePt t="47790" x="9596438" y="2803525"/>
          <p14:tracePt t="47798" x="9537700" y="2728913"/>
          <p14:tracePt t="47806" x="9339263" y="2520950"/>
          <p14:tracePt t="47814" x="9148763" y="2305050"/>
          <p14:tracePt t="47820" x="9040813" y="2206625"/>
          <p14:tracePt t="47828" x="8816975" y="1990725"/>
          <p14:tracePt t="47836" x="8658225" y="1849438"/>
          <p14:tracePt t="47844" x="8526463" y="1716088"/>
          <p14:tracePt t="47852" x="8343900" y="1550988"/>
          <p14:tracePt t="47860" x="8128000" y="1335088"/>
          <p14:tracePt t="47868" x="8020050" y="1227138"/>
          <p14:tracePt t="47876" x="7829550" y="1044575"/>
          <p14:tracePt t="47884" x="7696200" y="912813"/>
          <p14:tracePt t="47890" x="7613650" y="828675"/>
          <p14:tracePt t="47898" x="7497763" y="704850"/>
          <p14:tracePt t="47906" x="7373938" y="588963"/>
          <p14:tracePt t="47914" x="7265988" y="488950"/>
          <p14:tracePt t="47922" x="7165975" y="406400"/>
          <p14:tracePt t="47930" x="7099300" y="339725"/>
          <p14:tracePt t="47938" x="7032625" y="273050"/>
          <p14:tracePt t="47944" x="6958013" y="207963"/>
          <p14:tracePt t="47952" x="6908800" y="174625"/>
          <p14:tracePt t="47960" x="6842125" y="107950"/>
          <p14:tracePt t="47968" x="6826250" y="90488"/>
          <p14:tracePt t="47976" x="6767513" y="33338"/>
          <p14:tracePt t="47984" x="6734175" y="79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6" descr="Text&#10;&#10;Description automatically generated">
            <a:extLst>
              <a:ext uri="{FF2B5EF4-FFF2-40B4-BE49-F238E27FC236}">
                <a16:creationId xmlns:a16="http://schemas.microsoft.com/office/drawing/2014/main" id="{6C479C2A-57E3-02A1-8D44-B878135F2E0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37768" y="1667707"/>
            <a:ext cx="4716463" cy="952500"/>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7" descr="Graphical user interface, text, application, email&#10;&#10;Description automatically generated">
            <a:extLst>
              <a:ext uri="{FF2B5EF4-FFF2-40B4-BE49-F238E27FC236}">
                <a16:creationId xmlns:a16="http://schemas.microsoft.com/office/drawing/2014/main" id="{946DEC64-C20E-114B-9869-F143512195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62181" y="2877717"/>
            <a:ext cx="6745034" cy="3629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372E4A7C-762D-7078-0DFD-333DFF0B4692}"/>
              </a:ext>
            </a:extLst>
          </p:cNvPr>
          <p:cNvSpPr>
            <a:spLocks noChangeArrowheads="1"/>
          </p:cNvSpPr>
          <p:nvPr/>
        </p:nvSpPr>
        <p:spPr bwMode="auto">
          <a:xfrm>
            <a:off x="639194" y="762225"/>
            <a:ext cx="106199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there are multiple inspections that have been opened prior to the initial </a:t>
            </a:r>
            <a:r>
              <a:rPr kumimoji="0" lang="en-US" altLang="en-US" b="0"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investigation</a:t>
            </a: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being entered, you will see all associated with the Fatality. Make sure you chose the correct one. </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4">
            <a:extLst>
              <a:ext uri="{FF2B5EF4-FFF2-40B4-BE49-F238E27FC236}">
                <a16:creationId xmlns:a16="http://schemas.microsoft.com/office/drawing/2014/main" id="{4034B3ED-AE7E-32A3-A754-B38C529E7F88}"/>
              </a:ext>
            </a:extLst>
          </p:cNvPr>
          <p:cNvSpPr>
            <a:spLocks noChangeArrowheads="1"/>
          </p:cNvSpPr>
          <p:nvPr/>
        </p:nvSpPr>
        <p:spPr bwMode="auto">
          <a:xfrm>
            <a:off x="0" y="1409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5" name="Straight Arrow Connector 4">
            <a:extLst>
              <a:ext uri="{FF2B5EF4-FFF2-40B4-BE49-F238E27FC236}">
                <a16:creationId xmlns:a16="http://schemas.microsoft.com/office/drawing/2014/main" id="{B10906E4-300B-42C7-0627-5B391D695340}"/>
              </a:ext>
            </a:extLst>
          </p:cNvPr>
          <p:cNvCxnSpPr/>
          <p:nvPr/>
        </p:nvCxnSpPr>
        <p:spPr>
          <a:xfrm>
            <a:off x="3062796" y="1003177"/>
            <a:ext cx="1828800" cy="2556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3561F24A-1B60-27D7-017B-69F887FF8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25248465"/>
      </p:ext>
    </p:extLst>
  </p:cSld>
  <p:clrMapOvr>
    <a:masterClrMapping/>
  </p:clrMapOvr>
  <mc:AlternateContent xmlns:mc="http://schemas.openxmlformats.org/markup-compatibility/2006" xmlns:p14="http://schemas.microsoft.com/office/powerpoint/2010/main">
    <mc:Choice Requires="p14">
      <p:transition spd="slow" p14:dur="2000" advTm="29354"/>
    </mc:Choice>
    <mc:Fallback xmlns="">
      <p:transition spd="slow" advTm="29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866" x="4616450" y="6311900"/>
          <p14:tracePt t="13712" x="4238625" y="6799263"/>
          <p14:tracePt t="13720" x="4254500" y="6775450"/>
          <p14:tracePt t="13728" x="4271963" y="6734175"/>
          <p14:tracePt t="13734" x="4279900" y="6700838"/>
          <p14:tracePt t="13742" x="4295775" y="6667500"/>
          <p14:tracePt t="13750" x="4329113" y="6592888"/>
          <p14:tracePt t="13758" x="4354513" y="6542088"/>
          <p14:tracePt t="13766" x="4370388" y="6500813"/>
          <p14:tracePt t="13774" x="4395788" y="6426200"/>
          <p14:tracePt t="13782" x="4429125" y="6351588"/>
          <p14:tracePt t="13790" x="4445000" y="6294438"/>
          <p14:tracePt t="13796" x="4478338" y="6227763"/>
          <p14:tracePt t="13804" x="4503738" y="6169025"/>
          <p14:tracePt t="13812" x="4537075" y="6103938"/>
          <p14:tracePt t="13821" x="4560888" y="6045200"/>
          <p14:tracePt t="13828" x="4586288" y="5988050"/>
          <p14:tracePt t="13836" x="4619625" y="5911850"/>
          <p14:tracePt t="13844" x="4635500" y="5862638"/>
          <p14:tracePt t="13852" x="4668838" y="5780088"/>
          <p14:tracePt t="13858" x="4702175" y="5688013"/>
          <p14:tracePt t="13866" x="4727575" y="5622925"/>
          <p14:tracePt t="13874" x="4760913" y="5514975"/>
          <p14:tracePt t="13882" x="4768850" y="5489575"/>
          <p14:tracePt t="13890" x="4776788" y="5399088"/>
          <p14:tracePt t="13898" x="4802188" y="5291138"/>
          <p14:tracePt t="13906" x="4810125" y="5216525"/>
          <p14:tracePt t="13912" x="4818063" y="5157788"/>
          <p14:tracePt t="13920" x="4827588" y="5100638"/>
          <p14:tracePt t="13928" x="4827588" y="5067300"/>
          <p14:tracePt t="13936" x="4835525" y="5041900"/>
          <p14:tracePt t="13944" x="4835525" y="5008563"/>
          <p14:tracePt t="13952" x="4835525" y="4983163"/>
          <p14:tracePt t="13960" x="4835525" y="4959350"/>
          <p14:tracePt t="13968" x="4835525" y="4926013"/>
          <p14:tracePt t="13974" x="4818063" y="4876800"/>
          <p14:tracePt t="13982" x="4810125" y="4833938"/>
          <p14:tracePt t="13990" x="4802188" y="4802188"/>
          <p14:tracePt t="13998" x="4794250" y="4768850"/>
          <p14:tracePt t="14006" x="4794250" y="4735513"/>
          <p14:tracePt t="14014" x="4786313" y="4710113"/>
          <p14:tracePt t="14022" x="4786313" y="4694238"/>
          <p14:tracePt t="14030" x="4786313" y="4660900"/>
          <p14:tracePt t="14036" x="4776788" y="4627563"/>
          <p14:tracePt t="14044" x="4776788" y="4602163"/>
          <p14:tracePt t="14052" x="4768850" y="4586288"/>
          <p14:tracePt t="14060" x="4768850" y="4560888"/>
          <p14:tracePt t="14068" x="4768850" y="4535488"/>
          <p14:tracePt t="14076" x="4760913" y="4527550"/>
          <p14:tracePt t="14084" x="4760913" y="4511675"/>
          <p14:tracePt t="14090" x="4760913" y="4494213"/>
          <p14:tracePt t="14106" x="4760913" y="4486275"/>
          <p14:tracePt t="14114" x="4760913" y="4470400"/>
          <p14:tracePt t="14122" x="4760913" y="4460875"/>
          <p14:tracePt t="14138" x="4760913" y="4437063"/>
          <p14:tracePt t="14146" x="4760913" y="4411663"/>
          <p14:tracePt t="14152" x="4760913" y="4386263"/>
          <p14:tracePt t="14160" x="4760913" y="4378325"/>
          <p14:tracePt t="14168" x="4760913" y="4352925"/>
          <p14:tracePt t="14176" x="4760913" y="4329113"/>
          <p14:tracePt t="14184" x="4760913" y="4311650"/>
          <p14:tracePt t="14192" x="4760913" y="4295775"/>
          <p14:tracePt t="14198" x="4760913" y="4287838"/>
          <p14:tracePt t="14206" x="4760913" y="4278313"/>
          <p14:tracePt t="14214" x="4760913" y="4262438"/>
          <p14:tracePt t="14222" x="4760913" y="4254500"/>
          <p14:tracePt t="14230" x="4760913" y="4237038"/>
          <p14:tracePt t="14238" x="4760913" y="4221163"/>
          <p14:tracePt t="14254" x="4760913" y="4203700"/>
          <p14:tracePt t="14268" x="4760913" y="4179888"/>
          <p14:tracePt t="14276" x="4760913" y="4171950"/>
          <p14:tracePt t="14284" x="4760913" y="4154488"/>
          <p14:tracePt t="14292" x="4760913" y="4129088"/>
          <p14:tracePt t="14300" x="4760913" y="4105275"/>
          <p14:tracePt t="14308" x="4760913" y="4071938"/>
          <p14:tracePt t="14316" x="4760913" y="4038600"/>
          <p14:tracePt t="14322" x="4760913" y="4005263"/>
          <p14:tracePt t="14330" x="4760913" y="3989388"/>
          <p14:tracePt t="14338" x="4760913" y="3956050"/>
          <p14:tracePt t="14346" x="4760913" y="3938588"/>
          <p14:tracePt t="14354" x="4760913" y="3930650"/>
          <p14:tracePt t="14362" x="4760913" y="3914775"/>
          <p14:tracePt t="14370" x="4760913" y="3905250"/>
          <p14:tracePt t="14392" x="4760913" y="3897313"/>
          <p14:tracePt t="14400" x="4760913" y="3889375"/>
          <p14:tracePt t="14408" x="4752975" y="3871913"/>
          <p14:tracePt t="14416" x="4743450" y="3863975"/>
          <p14:tracePt t="14424" x="4743450" y="3856038"/>
          <p14:tracePt t="14432" x="4743450" y="3840163"/>
          <p14:tracePt t="14440" x="4735513" y="3822700"/>
          <p14:tracePt t="14446" x="4735513" y="3814763"/>
          <p14:tracePt t="14453" x="4735513" y="3797300"/>
          <p14:tracePt t="14461" x="4735513" y="3789363"/>
          <p14:tracePt t="14470" x="4735513" y="3765550"/>
          <p14:tracePt t="14477" x="4735513" y="3748088"/>
          <p14:tracePt t="14485" x="4735513" y="3740150"/>
          <p14:tracePt t="14492" x="4735513" y="3732213"/>
          <p14:tracePt t="14499" x="4735513" y="3714750"/>
          <p14:tracePt t="14516" x="4735513" y="3706813"/>
          <p14:tracePt t="14532" x="4735513" y="3698875"/>
          <p14:tracePt t="14548" x="4735513" y="3690938"/>
          <p14:tracePt t="14553" x="4735513" y="3681413"/>
          <p14:tracePt t="14562" x="4735513" y="3665538"/>
          <p14:tracePt t="14570" x="4735513" y="3648075"/>
          <p14:tracePt t="14578" x="4743450" y="3632200"/>
          <p14:tracePt t="14587" x="4743450" y="3624263"/>
          <p14:tracePt t="14594" x="4752975" y="3606800"/>
          <p14:tracePt t="14602" x="4752975" y="3590925"/>
          <p14:tracePt t="14618" x="4760913" y="3573463"/>
          <p14:tracePt t="14624" x="4760913" y="3565525"/>
          <p14:tracePt t="14720" x="4760913" y="3557588"/>
          <p14:tracePt t="14774" x="4760913" y="3549650"/>
          <p14:tracePt t="14795" x="4760913" y="3532188"/>
          <p14:tracePt t="14802" x="4760913" y="3524250"/>
          <p14:tracePt t="14818" x="4760913" y="3516313"/>
          <p14:tracePt t="14826" x="4760913" y="3508375"/>
          <p14:tracePt t="14842" x="4760913" y="3498850"/>
          <p14:tracePt t="15169" x="4768850" y="3498850"/>
          <p14:tracePt t="15176" x="4776788" y="3516313"/>
          <p14:tracePt t="15184" x="4776788" y="3524250"/>
          <p14:tracePt t="15191" x="4786313" y="3532188"/>
          <p14:tracePt t="15198" x="4794250" y="3549650"/>
          <p14:tracePt t="15203" x="4794250" y="3573463"/>
          <p14:tracePt t="15212" x="4802188" y="3590925"/>
          <p14:tracePt t="15220" x="4810125" y="3598863"/>
          <p14:tracePt t="15228" x="4810125" y="3606800"/>
          <p14:tracePt t="15236" x="4810125" y="3616325"/>
          <p14:tracePt t="15250" x="4818063" y="3624263"/>
          <p14:tracePt t="15312" x="4818063" y="3632200"/>
          <p14:tracePt t="15344" x="4818063" y="3640138"/>
          <p14:tracePt t="15352" x="4827588" y="3640138"/>
          <p14:tracePt t="15360" x="4827588" y="3648075"/>
          <p14:tracePt t="15368" x="4827588" y="3657600"/>
          <p14:tracePt t="15376" x="4827588" y="3665538"/>
          <p14:tracePt t="15382" x="4827588" y="3673475"/>
          <p14:tracePt t="15390" x="4827588" y="3681413"/>
          <p14:tracePt t="15398" x="4827588" y="3690938"/>
          <p14:tracePt t="15406" x="4827588" y="3706813"/>
          <p14:tracePt t="15414" x="4835525" y="3706813"/>
          <p14:tracePt t="15428" x="4835525" y="3714750"/>
          <p14:tracePt t="15540" x="4835525" y="3722688"/>
          <p14:tracePt t="15734" x="4843463" y="3722688"/>
          <p14:tracePt t="15742" x="4843463" y="3714750"/>
          <p14:tracePt t="15747" x="4851400" y="3706813"/>
          <p14:tracePt t="15755" x="4851400" y="3690938"/>
          <p14:tracePt t="15762" x="4860925" y="3673475"/>
          <p14:tracePt t="15770" x="4868863" y="3657600"/>
          <p14:tracePt t="15778" x="4876800" y="3648075"/>
          <p14:tracePt t="15792" x="4876800" y="3632200"/>
          <p14:tracePt t="15799" x="4884738" y="3616325"/>
          <p14:tracePt t="15815" x="4892675" y="3606800"/>
          <p14:tracePt t="15823" x="4892675" y="3598863"/>
          <p14:tracePt t="15839" x="4892675" y="3590925"/>
          <p14:tracePt t="15846" x="4892675" y="3582988"/>
          <p14:tracePt t="15853" x="4902200" y="3573463"/>
          <p14:tracePt t="15870" x="4902200" y="3565525"/>
          <p14:tracePt t="15878" x="4902200" y="3549650"/>
          <p14:tracePt t="15887" x="4910138" y="3549650"/>
          <p14:tracePt t="15902" x="4910138" y="3541713"/>
          <p14:tracePt t="15908" x="4910138" y="3532188"/>
          <p14:tracePt t="15916" x="4910138" y="3524250"/>
          <p14:tracePt t="15924" x="4910138" y="3516313"/>
          <p14:tracePt t="15932" x="4910138" y="3508375"/>
          <p14:tracePt t="15954" x="4910138" y="3490913"/>
          <p14:tracePt t="15962" x="4910138" y="3482975"/>
          <p14:tracePt t="15987" x="4910138" y="3475038"/>
          <p14:tracePt t="15994" x="4910138" y="3467100"/>
          <p14:tracePt t="16010" x="4910138" y="3457575"/>
          <p14:tracePt t="16024" x="4910138" y="3449638"/>
          <p14:tracePt t="16040" x="4910138" y="3441700"/>
          <p14:tracePt t="16078" x="4910138" y="3433763"/>
          <p14:tracePt t="16094" x="4892675" y="3433763"/>
          <p14:tracePt t="16110" x="4884738" y="3433763"/>
          <p14:tracePt t="16118" x="4876800" y="3433763"/>
          <p14:tracePt t="16132" x="4876800" y="3424238"/>
          <p14:tracePt t="16140" x="4868863" y="3424238"/>
          <p14:tracePt t="16156" x="4860925" y="3424238"/>
          <p14:tracePt t="16172" x="4851400" y="3424238"/>
          <p14:tracePt t="16226" x="4843463" y="3424238"/>
          <p14:tracePt t="16250" x="4843463" y="3433763"/>
          <p14:tracePt t="16306" x="4843463" y="3441700"/>
          <p14:tracePt t="16313" x="4835525" y="3441700"/>
          <p14:tracePt t="16334" x="4835525" y="3449638"/>
          <p14:tracePt t="16342" x="4835525" y="3457575"/>
          <p14:tracePt t="16358" x="4835525" y="3475038"/>
          <p14:tracePt t="16366" x="4835525" y="3482975"/>
          <p14:tracePt t="16372" x="4835525" y="3490913"/>
          <p14:tracePt t="16380" x="4835525" y="3498850"/>
          <p14:tracePt t="16387" x="4835525" y="3508375"/>
          <p14:tracePt t="16403" x="4835525" y="3516313"/>
          <p14:tracePt t="16412" x="4835525" y="3524250"/>
          <p14:tracePt t="16428" x="4835525" y="3532188"/>
          <p14:tracePt t="16458" x="4835525" y="3541713"/>
          <p14:tracePt t="16482" x="4835525" y="3549650"/>
          <p14:tracePt t="16530" x="4835525" y="3557588"/>
          <p14:tracePt t="16540" x="4835525" y="3565525"/>
          <p14:tracePt t="16558" x="4835525" y="3573463"/>
          <p14:tracePt t="16566" x="4835525" y="3582988"/>
          <p14:tracePt t="16582" x="4835525" y="3590925"/>
          <p14:tracePt t="16604" x="4835525" y="3598863"/>
          <p14:tracePt t="16612" x="4835525" y="3606800"/>
          <p14:tracePt t="16636" x="4835525" y="3616325"/>
          <p14:tracePt t="16653" x="4835525" y="3624263"/>
          <p14:tracePt t="16660" x="4835525" y="3632200"/>
          <p14:tracePt t="16690" x="4835525" y="3640138"/>
          <p14:tracePt t="16698" x="4843463" y="3640138"/>
          <p14:tracePt t="16720" x="4843463" y="3648075"/>
          <p14:tracePt t="17180" x="4860925" y="3640138"/>
          <p14:tracePt t="17190" x="4868863" y="3632200"/>
          <p14:tracePt t="17197" x="4876800" y="3632200"/>
          <p14:tracePt t="17202" x="4876800" y="3616325"/>
          <p14:tracePt t="17208" x="4884738" y="3606800"/>
          <p14:tracePt t="17216" x="4892675" y="3606800"/>
          <p14:tracePt t="17240" x="4892675" y="3598863"/>
          <p14:tracePt t="17246" x="4902200" y="3598863"/>
          <p14:tracePt t="17270" x="4902200" y="3590925"/>
          <p14:tracePt t="17278" x="4910138" y="3590925"/>
          <p14:tracePt t="17308" x="4918075" y="3590925"/>
          <p14:tracePt t="17332" x="4918075" y="3582988"/>
          <p14:tracePt t="17364" x="4926013" y="3573463"/>
          <p14:tracePt t="17370" x="4935538" y="3573463"/>
          <p14:tracePt t="17378" x="4943475" y="3565525"/>
          <p14:tracePt t="17386" x="4959350" y="3565525"/>
          <p14:tracePt t="17394" x="4967288" y="3565525"/>
          <p14:tracePt t="17403" x="4984750" y="3565525"/>
          <p14:tracePt t="17410" x="4992688" y="3565525"/>
          <p14:tracePt t="17418" x="5010150" y="3557588"/>
          <p14:tracePt t="17424" x="5026025" y="3557588"/>
          <p14:tracePt t="17432" x="5041900" y="3557588"/>
          <p14:tracePt t="17440" x="5059363" y="3557588"/>
          <p14:tracePt t="17448" x="5084763" y="3557588"/>
          <p14:tracePt t="17456" x="5092700" y="3557588"/>
          <p14:tracePt t="17464" x="5118100" y="3557588"/>
          <p14:tracePt t="17472" x="5141913" y="3557588"/>
          <p14:tracePt t="17486" x="5167313" y="3557588"/>
          <p14:tracePt t="17494" x="5183188" y="3557588"/>
          <p14:tracePt t="17503" x="5216525" y="3557588"/>
          <p14:tracePt t="17510" x="5224463" y="3557588"/>
          <p14:tracePt t="17518" x="5257800" y="3557588"/>
          <p14:tracePt t="17526" x="5308600" y="3557588"/>
          <p14:tracePt t="17534" x="5349875" y="3557588"/>
          <p14:tracePt t="17540" x="5383213" y="3565525"/>
          <p14:tracePt t="17548" x="5424488" y="3565525"/>
          <p14:tracePt t="17556" x="5457825" y="3565525"/>
          <p14:tracePt t="17564" x="5481638" y="3565525"/>
          <p14:tracePt t="17572" x="5514975" y="3565525"/>
          <p14:tracePt t="17580" x="5540375" y="3565525"/>
          <p14:tracePt t="17588" x="5548313" y="3565525"/>
          <p14:tracePt t="17596" x="5589588" y="3565525"/>
          <p14:tracePt t="17602" x="5614988" y="3565525"/>
          <p14:tracePt t="17610" x="5640388" y="3565525"/>
          <p14:tracePt t="17618" x="5664200" y="3565525"/>
          <p14:tracePt t="17626" x="5689600" y="3565525"/>
          <p14:tracePt t="17634" x="5722938" y="3565525"/>
          <p14:tracePt t="17642" x="5756275" y="3565525"/>
          <p14:tracePt t="17650" x="5772150" y="3565525"/>
          <p14:tracePt t="17656" x="5805488" y="3565525"/>
          <p14:tracePt t="17664" x="5846763" y="3565525"/>
          <p14:tracePt t="17672" x="5864225" y="3565525"/>
          <p14:tracePt t="17680" x="5888038" y="3565525"/>
          <p14:tracePt t="17688" x="5946775" y="3565525"/>
          <p14:tracePt t="17696" x="5972175" y="3565525"/>
          <p14:tracePt t="17703" x="5988050" y="3565525"/>
          <p14:tracePt t="17712" x="6029325" y="3565525"/>
          <p14:tracePt t="17718" x="6070600" y="3565525"/>
          <p14:tracePt t="17726" x="6137275" y="3565525"/>
          <p14:tracePt t="17734" x="6170613" y="3565525"/>
          <p14:tracePt t="17742" x="6245225" y="3565525"/>
          <p14:tracePt t="17750" x="6327775" y="3565525"/>
          <p14:tracePt t="17758" x="6402388" y="3565525"/>
          <p14:tracePt t="17766" x="6494463" y="3565525"/>
          <p14:tracePt t="17774" x="6584950" y="3573463"/>
          <p14:tracePt t="17782" x="6610350" y="3573463"/>
          <p14:tracePt t="17788" x="6684963" y="3582988"/>
          <p14:tracePt t="17796" x="6775450" y="3598863"/>
          <p14:tracePt t="17804" x="6867525" y="3598863"/>
          <p14:tracePt t="17812" x="6942138" y="3606800"/>
          <p14:tracePt t="17820" x="7008813" y="3606800"/>
          <p14:tracePt t="17828" x="7065963" y="3616325"/>
          <p14:tracePt t="17834" x="7107238" y="3616325"/>
          <p14:tracePt t="17842" x="7158038" y="3616325"/>
          <p14:tracePt t="17850" x="7199313" y="3616325"/>
          <p14:tracePt t="17858" x="7207250" y="3616325"/>
          <p14:tracePt t="17866" x="7273925" y="3616325"/>
          <p14:tracePt t="17874" x="7307263" y="3616325"/>
          <p14:tracePt t="17882" x="7340600" y="3616325"/>
          <p14:tracePt t="17890" x="7364413" y="3616325"/>
          <p14:tracePt t="17898" x="7381875" y="3616325"/>
          <p14:tracePt t="17904" x="7423150" y="3616325"/>
          <p14:tracePt t="17912" x="7456488" y="3616325"/>
          <p14:tracePt t="17920" x="7480300" y="3616325"/>
          <p14:tracePt t="17928" x="7523163" y="3616325"/>
          <p14:tracePt t="17936" x="7546975" y="3616325"/>
          <p14:tracePt t="17944" x="7564438" y="3616325"/>
          <p14:tracePt t="17950" x="7588250" y="3616325"/>
          <p14:tracePt t="17958" x="7621588" y="3616325"/>
          <p14:tracePt t="17966" x="7646988" y="3616325"/>
          <p14:tracePt t="17974" x="7662863" y="3616325"/>
          <p14:tracePt t="17982" x="7696200" y="3616325"/>
          <p14:tracePt t="17990" x="7713663" y="3616325"/>
          <p14:tracePt t="17998" x="7729538" y="3616325"/>
          <p14:tracePt t="18006" x="7762875" y="3616325"/>
          <p14:tracePt t="18012" x="7788275" y="3616325"/>
          <p14:tracePt t="18020" x="7821613" y="3616325"/>
          <p14:tracePt t="18028" x="7845425" y="3616325"/>
          <p14:tracePt t="18037" x="7870825" y="3616325"/>
          <p14:tracePt t="18044" x="7896225" y="3616325"/>
          <p14:tracePt t="18053" x="7912100" y="3616325"/>
          <p14:tracePt t="18060" x="7945438" y="3616325"/>
          <p14:tracePt t="18068" x="7962900" y="3616325"/>
          <p14:tracePt t="18074" x="7978775" y="3616325"/>
          <p14:tracePt t="18082" x="7994650" y="3616325"/>
          <p14:tracePt t="18090" x="8027988" y="3616325"/>
          <p14:tracePt t="18098" x="8045450" y="3616325"/>
          <p14:tracePt t="18106" x="8069263" y="3616325"/>
          <p14:tracePt t="18114" x="8094663" y="3616325"/>
          <p14:tracePt t="18128" x="8128000" y="3616325"/>
          <p14:tracePt t="18136" x="8135938" y="3616325"/>
          <p14:tracePt t="18144" x="8153400" y="3616325"/>
          <p14:tracePt t="18153" x="8177213" y="3616325"/>
          <p14:tracePt t="18160" x="8194675" y="3606800"/>
          <p14:tracePt t="18168" x="8218488" y="3606800"/>
          <p14:tracePt t="18176" x="8243888" y="3606800"/>
          <p14:tracePt t="18184" x="8261350" y="3598863"/>
          <p14:tracePt t="18190" x="8293100" y="3598863"/>
          <p14:tracePt t="18198" x="8318500" y="3598863"/>
          <p14:tracePt t="18206" x="8351838" y="3590925"/>
          <p14:tracePt t="18214" x="8369300" y="3582988"/>
          <p14:tracePt t="18222" x="8385175" y="3582988"/>
          <p14:tracePt t="18230" x="8410575" y="3582988"/>
          <p14:tracePt t="18238" x="8418513" y="3582988"/>
          <p14:tracePt t="18244" x="8434388" y="3582988"/>
          <p14:tracePt t="18253" x="8451850" y="3582988"/>
          <p14:tracePt t="18260" x="8459788" y="3582988"/>
          <p14:tracePt t="18270" x="8475663" y="3582988"/>
          <p14:tracePt t="18276" x="8493125" y="3582988"/>
          <p14:tracePt t="18284" x="8509000" y="3573463"/>
          <p14:tracePt t="18292" x="8534400" y="3573463"/>
          <p14:tracePt t="18300" x="8550275" y="3573463"/>
          <p14:tracePt t="18306" x="8583613" y="3565525"/>
          <p14:tracePt t="18314" x="8609013" y="3565525"/>
          <p14:tracePt t="18322" x="8634413" y="3557588"/>
          <p14:tracePt t="18330" x="8658225" y="3557588"/>
          <p14:tracePt t="18338" x="8675688" y="3549650"/>
          <p14:tracePt t="18346" x="8691563" y="3549650"/>
          <p14:tracePt t="18354" x="8699500" y="3549650"/>
          <p14:tracePt t="18360" x="8709025" y="3549650"/>
          <p14:tracePt t="18368" x="8716963" y="3549650"/>
          <p14:tracePt t="18376" x="8724900" y="3549650"/>
          <p14:tracePt t="18408" x="8732838" y="3549650"/>
          <p14:tracePt t="18422" x="8742363" y="3549650"/>
          <p14:tracePt t="18438" x="8750300" y="3549650"/>
          <p14:tracePt t="18446" x="8758238" y="3549650"/>
          <p14:tracePt t="18462" x="8766175" y="3549650"/>
          <p14:tracePt t="18470" x="8775700" y="3549650"/>
          <p14:tracePt t="18476" x="8783638" y="3549650"/>
          <p14:tracePt t="18500" x="8791575" y="3549650"/>
          <p14:tracePt t="18516" x="8799513" y="3549650"/>
          <p14:tracePt t="19098" x="8791575" y="3549650"/>
          <p14:tracePt t="19107" x="8766175" y="3557588"/>
          <p14:tracePt t="19114" x="8758238" y="3565525"/>
          <p14:tracePt t="19121" x="8724900" y="3573463"/>
          <p14:tracePt t="19126" x="8699500" y="3582988"/>
          <p14:tracePt t="19134" x="8667750" y="3590925"/>
          <p14:tracePt t="19142" x="8624888" y="3598863"/>
          <p14:tracePt t="19150" x="8593138" y="3598863"/>
          <p14:tracePt t="19158" x="8518525" y="3606800"/>
          <p14:tracePt t="19166" x="8443913" y="3616325"/>
          <p14:tracePt t="19174" x="8359775" y="3616325"/>
          <p14:tracePt t="19182" x="8302625" y="3632200"/>
          <p14:tracePt t="19188" x="8177213" y="3632200"/>
          <p14:tracePt t="19196" x="8061325" y="3632200"/>
          <p14:tracePt t="19204" x="8012113" y="3632200"/>
          <p14:tracePt t="19212" x="7904163" y="3640138"/>
          <p14:tracePt t="19220" x="7821613" y="3640138"/>
          <p14:tracePt t="19228" x="7737475" y="3648075"/>
          <p14:tracePt t="19234" x="7662863" y="3648075"/>
          <p14:tracePt t="19242" x="7613650" y="3648075"/>
          <p14:tracePt t="19250" x="7564438" y="3657600"/>
          <p14:tracePt t="19258" x="7556500" y="3657600"/>
          <p14:tracePt t="19266" x="7505700" y="3665538"/>
          <p14:tracePt t="19274" x="7448550" y="3681413"/>
          <p14:tracePt t="19282" x="7381875" y="3690938"/>
          <p14:tracePt t="19290" x="7364413" y="3690938"/>
          <p14:tracePt t="19298" x="7299325" y="3698875"/>
          <p14:tracePt t="19303" x="7281863" y="3698875"/>
          <p14:tracePt t="19312" x="7248525" y="3706813"/>
          <p14:tracePt t="19320" x="7191375" y="3714750"/>
          <p14:tracePt t="19328" x="7165975" y="3722688"/>
          <p14:tracePt t="19336" x="7124700" y="3732213"/>
          <p14:tracePt t="19344" x="7050088" y="3740150"/>
          <p14:tracePt t="19353" x="7008813" y="3748088"/>
          <p14:tracePt t="19358" x="6950075" y="3748088"/>
          <p14:tracePt t="19366" x="6892925" y="3756025"/>
          <p14:tracePt t="19374" x="6850063" y="3756025"/>
          <p14:tracePt t="19382" x="6775450" y="3773488"/>
          <p14:tracePt t="19390" x="6751638" y="3773488"/>
          <p14:tracePt t="19398" x="6677025" y="3773488"/>
          <p14:tracePt t="19406" x="6651625" y="3773488"/>
          <p14:tracePt t="19414" x="6551613" y="3773488"/>
          <p14:tracePt t="19420" x="6535738" y="3773488"/>
          <p14:tracePt t="19428" x="6477000" y="3773488"/>
          <p14:tracePt t="19436" x="6386513" y="3773488"/>
          <p14:tracePt t="19444" x="6361113" y="3773488"/>
          <p14:tracePt t="19453" x="6319838" y="3773488"/>
          <p14:tracePt t="19460" x="6294438" y="3773488"/>
          <p14:tracePt t="19466" x="6286500" y="3773488"/>
          <p14:tracePt t="19594" x="6311900" y="3773488"/>
          <p14:tracePt t="19600" x="6337300" y="3781425"/>
          <p14:tracePt t="19607" x="6369050" y="3789363"/>
          <p14:tracePt t="19616" x="6411913" y="3789363"/>
          <p14:tracePt t="19622" x="6469063" y="3797300"/>
          <p14:tracePt t="19630" x="6510338" y="3806825"/>
          <p14:tracePt t="19638" x="6592888" y="3806825"/>
          <p14:tracePt t="19646" x="6692900" y="3814763"/>
          <p14:tracePt t="19653" x="6767513" y="3822700"/>
          <p14:tracePt t="19660" x="6875463" y="3840163"/>
          <p14:tracePt t="19668" x="7024688" y="3848100"/>
          <p14:tracePt t="19676" x="7140575" y="3856038"/>
          <p14:tracePt t="19684" x="7224713" y="3856038"/>
          <p14:tracePt t="19692" x="7356475" y="3856038"/>
          <p14:tracePt t="19700" x="7497763" y="3856038"/>
          <p14:tracePt t="19708" x="7621588" y="3856038"/>
          <p14:tracePt t="19716" x="7729538" y="3856038"/>
          <p14:tracePt t="19722" x="7788275" y="3856038"/>
          <p14:tracePt t="19730" x="7896225" y="3856038"/>
          <p14:tracePt t="19738" x="7962900" y="3856038"/>
          <p14:tracePt t="19746" x="8012113" y="3856038"/>
          <p14:tracePt t="19754" x="8094663" y="3856038"/>
          <p14:tracePt t="19762" x="8143875" y="3856038"/>
          <p14:tracePt t="19768" x="8177213" y="3856038"/>
          <p14:tracePt t="19776" x="8228013" y="3856038"/>
          <p14:tracePt t="19784" x="8277225" y="3856038"/>
          <p14:tracePt t="19792" x="8326438" y="3856038"/>
          <p14:tracePt t="19800" x="8343900" y="3856038"/>
          <p14:tracePt t="19808" x="8393113" y="3856038"/>
          <p14:tracePt t="19816" x="8443913" y="3856038"/>
          <p14:tracePt t="19824" x="8467725" y="3856038"/>
          <p14:tracePt t="19830" x="8501063" y="3856038"/>
          <p14:tracePt t="19838" x="8542338" y="3856038"/>
          <p14:tracePt t="19846" x="8575675" y="3856038"/>
          <p14:tracePt t="19854" x="8601075" y="3856038"/>
          <p14:tracePt t="19862" x="8642350" y="3856038"/>
          <p14:tracePt t="19870" x="8667750" y="3856038"/>
          <p14:tracePt t="19876" x="8709025" y="3856038"/>
          <p14:tracePt t="19884" x="8742363" y="3856038"/>
          <p14:tracePt t="19892" x="8783638" y="3856038"/>
          <p14:tracePt t="19900" x="8816975" y="3856038"/>
          <p14:tracePt t="19908" x="8840788" y="3856038"/>
          <p14:tracePt t="19917" x="8874125" y="3856038"/>
          <p14:tracePt t="19924" x="8907463" y="3856038"/>
          <p14:tracePt t="19932" x="8932863" y="3856038"/>
          <p14:tracePt t="19940" x="8948738" y="3856038"/>
          <p14:tracePt t="19946" x="8974138" y="3856038"/>
          <p14:tracePt t="19953" x="8990013" y="3856038"/>
          <p14:tracePt t="19962" x="9015413" y="3856038"/>
          <p14:tracePt t="19970" x="9031288" y="3856038"/>
          <p14:tracePt t="19987" x="9048750" y="3856038"/>
          <p14:tracePt t="20009" x="9090025" y="3856038"/>
          <p14:tracePt t="20019" x="9097963" y="3856038"/>
          <p14:tracePt t="20024" x="9115425" y="3856038"/>
          <p14:tracePt t="20032" x="9123363" y="3856038"/>
          <p14:tracePt t="20048" x="9131300" y="3856038"/>
          <p14:tracePt t="20056" x="9139238" y="3856038"/>
          <p14:tracePt t="21055" x="9139238" y="3848100"/>
          <p14:tracePt t="21061" x="9139238" y="3840163"/>
          <p14:tracePt t="21076" x="9139238" y="3822700"/>
          <p14:tracePt t="21092" x="9139238" y="3806825"/>
          <p14:tracePt t="21100" x="9131300" y="3789363"/>
          <p14:tracePt t="21108" x="9123363" y="3781425"/>
          <p14:tracePt t="21116" x="9123363" y="3765550"/>
          <p14:tracePt t="21124" x="9123363" y="3748088"/>
          <p14:tracePt t="21130" x="9123363" y="3740150"/>
          <p14:tracePt t="21138" x="9123363" y="3722688"/>
          <p14:tracePt t="21146" x="9115425" y="3714750"/>
          <p14:tracePt t="21154" x="9115425" y="3706813"/>
          <p14:tracePt t="21162" x="9105900" y="3690938"/>
          <p14:tracePt t="21170" x="9105900" y="3681413"/>
          <p14:tracePt t="21176" x="9097963" y="3673475"/>
          <p14:tracePt t="21184" x="9097963" y="3665538"/>
          <p14:tracePt t="21192" x="9090025" y="3657600"/>
          <p14:tracePt t="21200" x="9090025" y="3648075"/>
          <p14:tracePt t="21208" x="9090025" y="3640138"/>
          <p14:tracePt t="21216" x="9082088" y="3632200"/>
          <p14:tracePt t="21232" x="9074150" y="3624263"/>
          <p14:tracePt t="21246" x="9074150" y="3616325"/>
          <p14:tracePt t="21270" x="9074150" y="3598863"/>
          <p14:tracePt t="21278" x="9074150" y="3590925"/>
          <p14:tracePt t="21287" x="9074150" y="3582988"/>
          <p14:tracePt t="21294" x="9074150" y="3565525"/>
          <p14:tracePt t="21300" x="9064625" y="3565525"/>
          <p14:tracePt t="21308" x="9064625" y="3557588"/>
          <p14:tracePt t="21316" x="9056688" y="3541713"/>
          <p14:tracePt t="21332" x="9056688" y="3532188"/>
          <p14:tracePt t="21340" x="9056688" y="3524250"/>
          <p14:tracePt t="21348" x="9048750" y="3516313"/>
          <p14:tracePt t="21362" x="9048750" y="3508375"/>
          <p14:tracePt t="21370" x="9048750" y="3498850"/>
          <p14:tracePt t="24527" x="9064625" y="3498850"/>
          <p14:tracePt t="24534" x="9082088" y="3498850"/>
          <p14:tracePt t="24542" x="9105900" y="3498850"/>
          <p14:tracePt t="24550" x="9139238" y="3498850"/>
          <p14:tracePt t="24558" x="9164638" y="3498850"/>
          <p14:tracePt t="24566" x="9172575" y="3498850"/>
          <p14:tracePt t="24574" x="9190038" y="3498850"/>
          <p14:tracePt t="24582" x="9197975" y="3498850"/>
          <p14:tracePt t="24588" x="9213850" y="3498850"/>
          <p14:tracePt t="24595" x="9231313" y="3498850"/>
          <p14:tracePt t="24612" x="9239250" y="3498850"/>
          <p14:tracePt t="24667" x="9247188" y="3498850"/>
          <p14:tracePt t="24700" x="9247188" y="3508375"/>
          <p14:tracePt t="24707" x="9256713" y="3508375"/>
          <p14:tracePt t="24713" x="9272588" y="3516313"/>
          <p14:tracePt t="24721" x="9288463" y="3524250"/>
          <p14:tracePt t="24728" x="9297988" y="3532188"/>
          <p14:tracePt t="24736" x="9313863" y="3541713"/>
          <p14:tracePt t="24744" x="9339263" y="3541713"/>
          <p14:tracePt t="24752" x="9363075" y="3549650"/>
          <p14:tracePt t="24758" x="9372600" y="3557588"/>
          <p14:tracePt t="24766" x="9396413" y="3565525"/>
          <p14:tracePt t="24774" x="9405938" y="3573463"/>
          <p14:tracePt t="24782" x="9421813" y="3582988"/>
          <p14:tracePt t="24790" x="9437688" y="3582988"/>
          <p14:tracePt t="24798" x="9447213" y="3590925"/>
          <p14:tracePt t="24806" x="9455150" y="3598863"/>
          <p14:tracePt t="24814" x="9471025" y="3606800"/>
          <p14:tracePt t="24820" x="9480550" y="3624263"/>
          <p14:tracePt t="24828" x="9488488" y="3624263"/>
          <p14:tracePt t="24836" x="9496425" y="3632200"/>
          <p14:tracePt t="24853" x="9504363" y="3648075"/>
          <p14:tracePt t="24860" x="9512300" y="3648075"/>
          <p14:tracePt t="24869" x="9521825" y="3657600"/>
          <p14:tracePt t="24874" x="9529763" y="3673475"/>
          <p14:tracePt t="24882" x="9537700" y="3681413"/>
          <p14:tracePt t="24906" x="9545638" y="3690938"/>
          <p14:tracePt t="25102" x="9537700" y="3690938"/>
          <p14:tracePt t="25116" x="9529763" y="3690938"/>
          <p14:tracePt t="25147" x="9521825" y="3690938"/>
          <p14:tracePt t="27925" x="9521825" y="3632200"/>
          <p14:tracePt t="27932" x="9521825" y="3590925"/>
          <p14:tracePt t="27940" x="9521825" y="3524250"/>
          <p14:tracePt t="27946" x="9521825" y="3441700"/>
          <p14:tracePt t="27954" x="9512300" y="3349625"/>
          <p14:tracePt t="27962" x="9512300" y="3325813"/>
          <p14:tracePt t="27969" x="9488488" y="3233738"/>
          <p14:tracePt t="27977" x="9480550" y="3167063"/>
          <p14:tracePt t="27985" x="9471025" y="3135313"/>
          <p14:tracePt t="28002" x="9455150" y="3017838"/>
          <p14:tracePt t="28008" x="9429750" y="2952750"/>
          <p14:tracePt t="28016" x="9421813" y="2886075"/>
          <p14:tracePt t="28024" x="9421813" y="2868613"/>
          <p14:tracePt t="28032" x="9405938" y="2786063"/>
          <p14:tracePt t="28039" x="9405938" y="2752725"/>
          <p14:tracePt t="28048" x="9380538" y="2644775"/>
          <p14:tracePt t="28055" x="9380538" y="2570163"/>
          <p14:tracePt t="28062" x="9363075" y="2438400"/>
          <p14:tracePt t="28069" x="9347200" y="2297113"/>
          <p14:tracePt t="28078" x="9339263" y="2122488"/>
          <p14:tracePt t="28085" x="9313863" y="1998663"/>
          <p14:tracePt t="28093" x="9272588" y="1782763"/>
          <p14:tracePt t="28101" x="9247188" y="1617663"/>
          <p14:tracePt t="28110" x="9213850" y="1492250"/>
          <p14:tracePt t="28116" x="9182100" y="1384300"/>
          <p14:tracePt t="28124" x="9123363" y="1252538"/>
          <p14:tracePt t="28132" x="9031288" y="1077913"/>
          <p14:tracePt t="28140" x="8956675" y="977900"/>
          <p14:tracePt t="28148" x="8858250" y="838200"/>
          <p14:tracePt t="28155" x="8691563" y="655638"/>
          <p14:tracePt t="28164" x="8616950" y="596900"/>
          <p14:tracePt t="28172" x="8475663" y="488950"/>
          <p14:tracePt t="28178" x="8410575" y="447675"/>
          <p14:tracePt t="28185" x="8318500" y="365125"/>
          <p14:tracePt t="28194" x="8243888" y="298450"/>
          <p14:tracePt t="28201" x="8177213" y="231775"/>
          <p14:tracePt t="28210" x="8102600" y="165100"/>
          <p14:tracePt t="28218" x="7994650" y="666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4" descr="Graphical user interface, text, application&#10;&#10;Description automatically generated">
            <a:extLst>
              <a:ext uri="{FF2B5EF4-FFF2-40B4-BE49-F238E27FC236}">
                <a16:creationId xmlns:a16="http://schemas.microsoft.com/office/drawing/2014/main" id="{212E8D3B-F8A8-30A9-94C8-7CD0C662506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1336" y="171974"/>
            <a:ext cx="4785064" cy="3784370"/>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9" descr="Graphical user interface, text, application, email&#10;&#10;Description automatically generated">
            <a:extLst>
              <a:ext uri="{FF2B5EF4-FFF2-40B4-BE49-F238E27FC236}">
                <a16:creationId xmlns:a16="http://schemas.microsoft.com/office/drawing/2014/main" id="{3F492C6E-E196-4D9F-BF55-8BA966EC751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336" y="4397375"/>
            <a:ext cx="4689231" cy="21594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F4A2E37-FB3E-E4ED-E25F-1B06A059A3DA}"/>
              </a:ext>
            </a:extLst>
          </p:cNvPr>
          <p:cNvSpPr/>
          <p:nvPr/>
        </p:nvSpPr>
        <p:spPr>
          <a:xfrm>
            <a:off x="816746" y="5986144"/>
            <a:ext cx="1682614" cy="1836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3" name="Straight Arrow Connector 12">
            <a:extLst>
              <a:ext uri="{FF2B5EF4-FFF2-40B4-BE49-F238E27FC236}">
                <a16:creationId xmlns:a16="http://schemas.microsoft.com/office/drawing/2014/main" id="{480F321E-1606-8D40-88C7-F158CB7B42FD}"/>
              </a:ext>
            </a:extLst>
          </p:cNvPr>
          <p:cNvCxnSpPr>
            <a:cxnSpLocks/>
          </p:cNvCxnSpPr>
          <p:nvPr/>
        </p:nvCxnSpPr>
        <p:spPr>
          <a:xfrm flipH="1">
            <a:off x="2247900" y="1483253"/>
            <a:ext cx="8760411" cy="4594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2668849-A6B5-F802-792B-8463B63ED253}"/>
              </a:ext>
            </a:extLst>
          </p:cNvPr>
          <p:cNvSpPr/>
          <p:nvPr/>
        </p:nvSpPr>
        <p:spPr>
          <a:xfrm flipV="1">
            <a:off x="1661160" y="301136"/>
            <a:ext cx="784860" cy="27861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a:extLst>
              <a:ext uri="{FF2B5EF4-FFF2-40B4-BE49-F238E27FC236}">
                <a16:creationId xmlns:a16="http://schemas.microsoft.com/office/drawing/2014/main" id="{C1AAA560-7A93-AD1A-48CD-8A8EAB1EF6DD}"/>
              </a:ext>
            </a:extLst>
          </p:cNvPr>
          <p:cNvSpPr/>
          <p:nvPr/>
        </p:nvSpPr>
        <p:spPr>
          <a:xfrm>
            <a:off x="1580225" y="4644246"/>
            <a:ext cx="865795" cy="18365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Rectangle 19">
            <a:extLst>
              <a:ext uri="{FF2B5EF4-FFF2-40B4-BE49-F238E27FC236}">
                <a16:creationId xmlns:a16="http://schemas.microsoft.com/office/drawing/2014/main" id="{447671E1-87E0-CD54-203E-B2DA51FF148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20">
            <a:extLst>
              <a:ext uri="{FF2B5EF4-FFF2-40B4-BE49-F238E27FC236}">
                <a16:creationId xmlns:a16="http://schemas.microsoft.com/office/drawing/2014/main" id="{6A68199C-F754-7B84-5BC9-7628618A707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21">
            <a:extLst>
              <a:ext uri="{FF2B5EF4-FFF2-40B4-BE49-F238E27FC236}">
                <a16:creationId xmlns:a16="http://schemas.microsoft.com/office/drawing/2014/main" id="{3EBED824-D66B-88FE-127C-4F9EAD742E86}"/>
              </a:ext>
            </a:extLst>
          </p:cNvPr>
          <p:cNvSpPr>
            <a:spLocks noChangeArrowheads="1"/>
          </p:cNvSpPr>
          <p:nvPr/>
        </p:nvSpPr>
        <p:spPr bwMode="auto">
          <a:xfrm>
            <a:off x="0" y="3482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3">
            <a:extLst>
              <a:ext uri="{FF2B5EF4-FFF2-40B4-BE49-F238E27FC236}">
                <a16:creationId xmlns:a16="http://schemas.microsoft.com/office/drawing/2014/main" id="{E2F2DC6C-CF4A-B070-22C7-8ACDDD7A1F29}"/>
              </a:ext>
            </a:extLst>
          </p:cNvPr>
          <p:cNvSpPr>
            <a:spLocks noChangeArrowheads="1"/>
          </p:cNvSpPr>
          <p:nvPr/>
        </p:nvSpPr>
        <p:spPr bwMode="auto">
          <a:xfrm>
            <a:off x="0" y="3940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24">
            <a:extLst>
              <a:ext uri="{FF2B5EF4-FFF2-40B4-BE49-F238E27FC236}">
                <a16:creationId xmlns:a16="http://schemas.microsoft.com/office/drawing/2014/main" id="{A9A14F5A-0904-F61C-6A09-BDA984C328A1}"/>
              </a:ext>
            </a:extLst>
          </p:cNvPr>
          <p:cNvSpPr>
            <a:spLocks noChangeArrowheads="1"/>
          </p:cNvSpPr>
          <p:nvPr/>
        </p:nvSpPr>
        <p:spPr bwMode="auto">
          <a:xfrm>
            <a:off x="6362700" y="4174418"/>
            <a:ext cx="53482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will  be letters that may appear on the Dashboard to be sent that are NOT associated with North Carolina OSH. The System Administrator will update those with a N/A and the date. </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3" name="TextBox 22">
            <a:extLst>
              <a:ext uri="{FF2B5EF4-FFF2-40B4-BE49-F238E27FC236}">
                <a16:creationId xmlns:a16="http://schemas.microsoft.com/office/drawing/2014/main" id="{3FDBC0CC-1442-8B6D-D921-BEAB3FC2CEE0}"/>
              </a:ext>
            </a:extLst>
          </p:cNvPr>
          <p:cNvSpPr txBox="1"/>
          <p:nvPr/>
        </p:nvSpPr>
        <p:spPr>
          <a:xfrm>
            <a:off x="6362700" y="735236"/>
            <a:ext cx="5348225" cy="2585323"/>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information on the Investigation is filled out you will then continue to the Next of Kin tab to enter that information. You will always chose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Notify – YES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tracking purposes. This will enable the Dashboard and when a letter is due or past due it will come up as a NOK notification reminder. Currently the administrative staff when queued to process a NOK letter will go in on the NOK letters side and enter the date the letter was mailed/sent</a:t>
            </a:r>
            <a:endParaRPr lang="en-US" dirty="0"/>
          </a:p>
        </p:txBody>
      </p:sp>
      <p:pic>
        <p:nvPicPr>
          <p:cNvPr id="6" name="Audio 5">
            <a:hlinkClick r:id="" action="ppaction://media"/>
            <a:extLst>
              <a:ext uri="{FF2B5EF4-FFF2-40B4-BE49-F238E27FC236}">
                <a16:creationId xmlns:a16="http://schemas.microsoft.com/office/drawing/2014/main" id="{0BBD4428-60FC-470E-A95A-31C0A4A03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735767"/>
      </p:ext>
    </p:extLst>
  </p:cSld>
  <p:clrMapOvr>
    <a:masterClrMapping/>
  </p:clrMapOvr>
  <mc:AlternateContent xmlns:mc="http://schemas.openxmlformats.org/markup-compatibility/2006" xmlns:p14="http://schemas.microsoft.com/office/powerpoint/2010/main">
    <mc:Choice Requires="p14">
      <p:transition spd="slow" p14:dur="2000" advTm="64184"/>
    </mc:Choice>
    <mc:Fallback xmlns="">
      <p:transition spd="slow" advTm="6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8770" x="6037263" y="347663"/>
          <p14:tracePt t="8777" x="6005513" y="331788"/>
          <p14:tracePt t="8786" x="5913438" y="282575"/>
          <p14:tracePt t="8792" x="5813425" y="249238"/>
          <p14:tracePt t="8799" x="5689600" y="231775"/>
          <p14:tracePt t="8805" x="5565775" y="207963"/>
          <p14:tracePt t="8813" x="5424488" y="182563"/>
          <p14:tracePt t="8821" x="5357813" y="182563"/>
          <p14:tracePt t="8829" x="5233988" y="174625"/>
          <p14:tracePt t="8837" x="5092700" y="174625"/>
          <p14:tracePt t="8845" x="4967288" y="174625"/>
          <p14:tracePt t="8853" x="4860925" y="157163"/>
          <p14:tracePt t="8859" x="4776788" y="157163"/>
          <p14:tracePt t="8867" x="4727575" y="149225"/>
          <p14:tracePt t="8875" x="4660900" y="149225"/>
          <p14:tracePt t="8883" x="4560888" y="141288"/>
          <p14:tracePt t="8891" x="4495800" y="141288"/>
          <p14:tracePt t="8899" x="4421188" y="133350"/>
          <p14:tracePt t="8907" x="4362450" y="123825"/>
          <p14:tracePt t="8915" x="4238625" y="107950"/>
          <p14:tracePt t="8921" x="4154488" y="100013"/>
          <p14:tracePt t="8929" x="4097338" y="100013"/>
          <p14:tracePt t="8937" x="4014788" y="90488"/>
          <p14:tracePt t="8945" x="3989388" y="90488"/>
          <p14:tracePt t="8953" x="3914775" y="82550"/>
          <p14:tracePt t="8961" x="3881438" y="82550"/>
          <p14:tracePt t="8969" x="3873500" y="82550"/>
          <p14:tracePt t="8975" x="3814763" y="66675"/>
          <p14:tracePt t="8983" x="3773488" y="58738"/>
          <p14:tracePt t="8991" x="3716338" y="49213"/>
          <p14:tracePt t="8999" x="3683000" y="49213"/>
          <p14:tracePt t="9007" x="3608388" y="49213"/>
          <p14:tracePt t="9015" x="3575050" y="49213"/>
          <p14:tracePt t="9023" x="3516313" y="49213"/>
          <p14:tracePt t="9036" x="3416300" y="49213"/>
          <p14:tracePt t="9037" x="3333750" y="66675"/>
          <p14:tracePt t="9045" x="3259138" y="74613"/>
          <p14:tracePt t="9053" x="3217863" y="82550"/>
          <p14:tracePt t="9061" x="3143250" y="107950"/>
          <p14:tracePt t="9069" x="3068638" y="123825"/>
          <p14:tracePt t="9077" x="3027363" y="133350"/>
          <p14:tracePt t="9086" x="2968625" y="141288"/>
          <p14:tracePt t="9091" x="2935288" y="149225"/>
          <p14:tracePt t="9099" x="2886075" y="157163"/>
          <p14:tracePt t="9107" x="2844800" y="165100"/>
          <p14:tracePt t="9115" x="2828925" y="165100"/>
          <p14:tracePt t="9123" x="2811463" y="165100"/>
          <p14:tracePt t="9131" x="2795588" y="174625"/>
          <p14:tracePt t="9139" x="2778125" y="174625"/>
          <p14:tracePt t="9147" x="2770188" y="182563"/>
          <p14:tracePt t="9153" x="2754313" y="182563"/>
          <p14:tracePt t="9161" x="2720975" y="190500"/>
          <p14:tracePt t="9169" x="2695575" y="190500"/>
          <p14:tracePt t="9177" x="2646363" y="198438"/>
          <p14:tracePt t="9186" x="2587625" y="207963"/>
          <p14:tracePt t="9193" x="2528888" y="223838"/>
          <p14:tracePt t="9201" x="2463800" y="231775"/>
          <p14:tracePt t="9207" x="2413000" y="239713"/>
          <p14:tracePt t="9215" x="2355850" y="249238"/>
          <p14:tracePt t="9223" x="2347913" y="257175"/>
          <p14:tracePt t="9231" x="2314575" y="265113"/>
          <p14:tracePt t="9239" x="2289175" y="273050"/>
          <p14:tracePt t="9247" x="2273300" y="282575"/>
          <p14:tracePt t="9263" x="2263775" y="282575"/>
          <p14:tracePt t="9309" x="2255838" y="290513"/>
          <p14:tracePt t="9317" x="2255838" y="298450"/>
          <p14:tracePt t="9325" x="2239963" y="298450"/>
          <p14:tracePt t="9331" x="2222500" y="306388"/>
          <p14:tracePt t="9339" x="2214563" y="323850"/>
          <p14:tracePt t="9347" x="2206625" y="331788"/>
          <p14:tracePt t="9355" x="2197100" y="347663"/>
          <p14:tracePt t="9363" x="2189163" y="347663"/>
          <p14:tracePt t="9371" x="2181225" y="357188"/>
          <p14:tracePt t="9379" x="2181225" y="365125"/>
          <p14:tracePt t="9409" x="2181225" y="373063"/>
          <p14:tracePt t="9418" x="2181225" y="381000"/>
          <p14:tracePt t="9425" x="2181225" y="390525"/>
          <p14:tracePt t="9441" x="2181225" y="398463"/>
          <p14:tracePt t="9449" x="2181225" y="406400"/>
          <p14:tracePt t="9463" x="2181225" y="414338"/>
          <p14:tracePt t="9479" x="2181225" y="422275"/>
          <p14:tracePt t="9487" x="2189163" y="431800"/>
          <p14:tracePt t="9495" x="2197100" y="431800"/>
          <p14:tracePt t="11074" x="2214563" y="431800"/>
          <p14:tracePt t="11081" x="2222500" y="431800"/>
          <p14:tracePt t="11089" x="2247900" y="431800"/>
          <p14:tracePt t="11097" x="2281238" y="431800"/>
          <p14:tracePt t="11103" x="2289175" y="431800"/>
          <p14:tracePt t="11111" x="2322513" y="431800"/>
          <p14:tracePt t="11119" x="2355850" y="431800"/>
          <p14:tracePt t="11127" x="2397125" y="431800"/>
          <p14:tracePt t="11136" x="2430463" y="431800"/>
          <p14:tracePt t="11143" x="2454275" y="431800"/>
          <p14:tracePt t="11153" x="2471738" y="431800"/>
          <p14:tracePt t="11157" x="2487613" y="431800"/>
          <p14:tracePt t="11212" x="2497138" y="431800"/>
          <p14:tracePt t="11228" x="2513013" y="431800"/>
          <p14:tracePt t="11236" x="2520950" y="431800"/>
          <p14:tracePt t="11244" x="2546350" y="422275"/>
          <p14:tracePt t="11253" x="2571750" y="422275"/>
          <p14:tracePt t="11259" x="2595563" y="422275"/>
          <p14:tracePt t="11267" x="2636838" y="422275"/>
          <p14:tracePt t="11273" x="2662238" y="422275"/>
          <p14:tracePt t="11281" x="2703513" y="422275"/>
          <p14:tracePt t="11289" x="2770188" y="422275"/>
          <p14:tracePt t="11297" x="2795588" y="422275"/>
          <p14:tracePt t="11305" x="2860675" y="422275"/>
          <p14:tracePt t="11313" x="2870200" y="422275"/>
          <p14:tracePt t="11321" x="2903538" y="422275"/>
          <p14:tracePt t="11327" x="2952750" y="414338"/>
          <p14:tracePt t="11336" x="3001963" y="414338"/>
          <p14:tracePt t="11343" x="3019425" y="414338"/>
          <p14:tracePt t="11351" x="3076575" y="414338"/>
          <p14:tracePt t="11359" x="3143250" y="414338"/>
          <p14:tracePt t="11367" x="3201988" y="414338"/>
          <p14:tracePt t="11375" x="3259138" y="414338"/>
          <p14:tracePt t="11383" x="3309938" y="414338"/>
          <p14:tracePt t="11389" x="3384550" y="414338"/>
          <p14:tracePt t="11397" x="3475038" y="414338"/>
          <p14:tracePt t="11405" x="3549650" y="414338"/>
          <p14:tracePt t="11413" x="3624263" y="422275"/>
          <p14:tracePt t="11421" x="3673475" y="422275"/>
          <p14:tracePt t="11429" x="3748088" y="431800"/>
          <p14:tracePt t="11437" x="3806825" y="431800"/>
          <p14:tracePt t="11443" x="3865563" y="447675"/>
          <p14:tracePt t="11451" x="3930650" y="455613"/>
          <p14:tracePt t="11459" x="3989388" y="455613"/>
          <p14:tracePt t="11467" x="4048125" y="455613"/>
          <p14:tracePt t="11475" x="4105275" y="455613"/>
          <p14:tracePt t="11483" x="4138613" y="455613"/>
          <p14:tracePt t="11491" x="4179888" y="455613"/>
          <p14:tracePt t="11499" x="4229100" y="455613"/>
          <p14:tracePt t="11507" x="4287838" y="455613"/>
          <p14:tracePt t="11513" x="4354513" y="455613"/>
          <p14:tracePt t="11521" x="4411663" y="455613"/>
          <p14:tracePt t="11529" x="4454525" y="455613"/>
          <p14:tracePt t="11537" x="4503738" y="455613"/>
          <p14:tracePt t="11545" x="4545013" y="455613"/>
          <p14:tracePt t="11553" x="4586288" y="455613"/>
          <p14:tracePt t="11561" x="4619625" y="455613"/>
          <p14:tracePt t="11569" x="4660900" y="455613"/>
          <p14:tracePt t="11575" x="4727575" y="455613"/>
          <p14:tracePt t="11583" x="4768850" y="455613"/>
          <p14:tracePt t="11591" x="4818063" y="455613"/>
          <p14:tracePt t="11599" x="4843463" y="455613"/>
          <p14:tracePt t="11607" x="4892675" y="455613"/>
          <p14:tracePt t="11615" x="4918075" y="465138"/>
          <p14:tracePt t="11621" x="4976813" y="465138"/>
          <p14:tracePt t="11629" x="5033963" y="465138"/>
          <p14:tracePt t="11637" x="5092700" y="465138"/>
          <p14:tracePt t="11645" x="5159375" y="465138"/>
          <p14:tracePt t="11653" x="5216525" y="465138"/>
          <p14:tracePt t="11661" x="5324475" y="465138"/>
          <p14:tracePt t="11669" x="5399088" y="465138"/>
          <p14:tracePt t="11677" x="5448300" y="465138"/>
          <p14:tracePt t="11686" x="5507038" y="465138"/>
          <p14:tracePt t="11691" x="5540375" y="465138"/>
          <p14:tracePt t="11699" x="5581650" y="465138"/>
          <p14:tracePt t="11707" x="5614988" y="465138"/>
          <p14:tracePt t="11715" x="5630863" y="465138"/>
          <p14:tracePt t="11723" x="5664200" y="465138"/>
          <p14:tracePt t="11731" x="5689600" y="465138"/>
          <p14:tracePt t="11737" x="5697538" y="465138"/>
          <p14:tracePt t="11745" x="5730875" y="465138"/>
          <p14:tracePt t="11753" x="5764213" y="465138"/>
          <p14:tracePt t="11761" x="5797550" y="465138"/>
          <p14:tracePt t="11769" x="5838825" y="473075"/>
          <p14:tracePt t="11777" x="5864225" y="481013"/>
          <p14:tracePt t="11786" x="5897563" y="481013"/>
          <p14:tracePt t="11793" x="5946775" y="488950"/>
          <p14:tracePt t="11802" x="5980113" y="488950"/>
          <p14:tracePt t="11807" x="6005513" y="496888"/>
          <p14:tracePt t="11815" x="6062663" y="506413"/>
          <p14:tracePt t="11823" x="6096000" y="506413"/>
          <p14:tracePt t="11831" x="6137275" y="514350"/>
          <p14:tracePt t="11839" x="6154738" y="514350"/>
          <p14:tracePt t="11848" x="6186488" y="514350"/>
          <p14:tracePt t="11853" x="6211888" y="514350"/>
          <p14:tracePt t="11861" x="6237288" y="514350"/>
          <p14:tracePt t="11869" x="6253163" y="514350"/>
          <p14:tracePt t="11877" x="6261100" y="514350"/>
          <p14:tracePt t="11886" x="6270625" y="514350"/>
          <p14:tracePt t="11903" x="6278563" y="514350"/>
          <p14:tracePt t="11916" x="6294438" y="514350"/>
          <p14:tracePt t="11924" x="6311900" y="514350"/>
          <p14:tracePt t="11932" x="6327775" y="514350"/>
          <p14:tracePt t="11940" x="6345238" y="514350"/>
          <p14:tracePt t="11948" x="6369050" y="514350"/>
          <p14:tracePt t="11956" x="6378575" y="514350"/>
          <p14:tracePt t="11965" x="6402388" y="514350"/>
          <p14:tracePt t="11972" x="6419850" y="514350"/>
          <p14:tracePt t="11980" x="6443663" y="514350"/>
          <p14:tracePt t="11988" x="6461125" y="514350"/>
          <p14:tracePt t="12002" x="6469063" y="514350"/>
          <p14:tracePt t="12010" x="6477000" y="514350"/>
          <p14:tracePt t="12080" x="6486525" y="514350"/>
          <p14:tracePt t="13614" x="6477000" y="514350"/>
          <p14:tracePt t="13969" x="6477000" y="506413"/>
          <p14:tracePt t="13991" x="6469063" y="506413"/>
          <p14:tracePt t="16198" x="6469063" y="496888"/>
          <p14:tracePt t="16205" x="6453188" y="481013"/>
          <p14:tracePt t="16213" x="6435725" y="465138"/>
          <p14:tracePt t="16219" x="6419850" y="447675"/>
          <p14:tracePt t="16225" x="6411913" y="431800"/>
          <p14:tracePt t="16233" x="6402388" y="422275"/>
          <p14:tracePt t="16241" x="6394450" y="422275"/>
          <p14:tracePt t="16304" x="6394450" y="439738"/>
          <p14:tracePt t="16312" x="6386513" y="473075"/>
          <p14:tracePt t="16320" x="6369050" y="530225"/>
          <p14:tracePt t="16328" x="6361113" y="563563"/>
          <p14:tracePt t="16337" x="6353175" y="622300"/>
          <p14:tracePt t="16344" x="6337300" y="679450"/>
          <p14:tracePt t="16350" x="6327775" y="720725"/>
          <p14:tracePt t="16358" x="6311900" y="820738"/>
          <p14:tracePt t="16365" x="6311900" y="887413"/>
          <p14:tracePt t="16373" x="6311900" y="920750"/>
          <p14:tracePt t="16381" x="6311900" y="1011238"/>
          <p14:tracePt t="16389" x="6311900" y="1077913"/>
          <p14:tracePt t="16397" x="6319838" y="1119188"/>
          <p14:tracePt t="16405" x="6337300" y="1169988"/>
          <p14:tracePt t="16413" x="6353175" y="1227138"/>
          <p14:tracePt t="16419" x="6369050" y="1252538"/>
          <p14:tracePt t="16427" x="6386513" y="1285875"/>
          <p14:tracePt t="16435" x="6411913" y="1309688"/>
          <p14:tracePt t="16443" x="6427788" y="1335088"/>
          <p14:tracePt t="16452" x="6461125" y="1360488"/>
          <p14:tracePt t="16459" x="6477000" y="1376363"/>
          <p14:tracePt t="16465" x="6510338" y="1393825"/>
          <p14:tracePt t="16473" x="6543675" y="1409700"/>
          <p14:tracePt t="16481" x="6592888" y="1435100"/>
          <p14:tracePt t="16489" x="6643688" y="1476375"/>
          <p14:tracePt t="16497" x="6677025" y="1492250"/>
          <p14:tracePt t="16505" x="6751638" y="1533525"/>
          <p14:tracePt t="16513" x="6826250" y="1592263"/>
          <p14:tracePt t="16521" x="6900863" y="1633538"/>
          <p14:tracePt t="16529" x="7032625" y="1716088"/>
          <p14:tracePt t="16535" x="7150100" y="1774825"/>
          <p14:tracePt t="16543" x="7256463" y="1824038"/>
          <p14:tracePt t="16552" x="7323138" y="1841500"/>
          <p14:tracePt t="16559" x="7456488" y="1890713"/>
          <p14:tracePt t="16568" x="7613650" y="1924050"/>
          <p14:tracePt t="16575" x="7654925" y="1931988"/>
          <p14:tracePt t="16581" x="7796213" y="1957388"/>
          <p14:tracePt t="16589" x="7920038" y="1965325"/>
          <p14:tracePt t="16597" x="8078788" y="2006600"/>
          <p14:tracePt t="16605" x="8194675" y="2014538"/>
          <p14:tracePt t="16613" x="8251825" y="2014538"/>
          <p14:tracePt t="16621" x="8401050" y="2032000"/>
          <p14:tracePt t="16629" x="8459788" y="2032000"/>
          <p14:tracePt t="16637" x="8526463" y="2032000"/>
          <p14:tracePt t="16645" x="8624888" y="2032000"/>
          <p14:tracePt t="16652" x="8691563" y="2032000"/>
          <p14:tracePt t="16659" x="8732838" y="2032000"/>
          <p14:tracePt t="16668" x="8816975" y="2024063"/>
          <p14:tracePt t="16675" x="8874125" y="2014538"/>
          <p14:tracePt t="16683" x="8924925" y="2014538"/>
          <p14:tracePt t="16691" x="8982075" y="2006600"/>
          <p14:tracePt t="16697" x="9023350" y="1998663"/>
          <p14:tracePt t="16705" x="9082088" y="1990725"/>
          <p14:tracePt t="16713" x="9123363" y="1990725"/>
          <p14:tracePt t="16721" x="9182100" y="1981200"/>
          <p14:tracePt t="16729" x="9256713" y="1957388"/>
          <p14:tracePt t="16737" x="9339263" y="1939925"/>
          <p14:tracePt t="16745" x="9413875" y="1916113"/>
          <p14:tracePt t="16753" x="9488488" y="1890713"/>
          <p14:tracePt t="16761" x="9563100" y="1874838"/>
          <p14:tracePt t="16768" x="9604375" y="1865313"/>
          <p14:tracePt t="16775" x="9686925" y="1841500"/>
          <p14:tracePt t="16783" x="9761538" y="1841500"/>
          <p14:tracePt t="16791" x="9844088" y="1824038"/>
          <p14:tracePt t="16799" x="9902825" y="1816100"/>
          <p14:tracePt t="16807" x="9944100" y="1816100"/>
          <p14:tracePt t="16813" x="9994900" y="1800225"/>
          <p14:tracePt t="16821" x="10018713" y="1800225"/>
          <p14:tracePt t="16829" x="10036175" y="1790700"/>
          <p14:tracePt t="16837" x="10052050" y="1782763"/>
          <p14:tracePt t="16845" x="10069513" y="1774825"/>
          <p14:tracePt t="16853" x="10077450" y="1766888"/>
          <p14:tracePt t="16861" x="10085388" y="1757363"/>
          <p14:tracePt t="16869" x="10101263" y="1757363"/>
          <p14:tracePt t="16877" x="10110788" y="1757363"/>
          <p14:tracePt t="16883" x="10134600" y="1749425"/>
          <p14:tracePt t="16891" x="10160000" y="1741488"/>
          <p14:tracePt t="16899" x="10201275" y="1733550"/>
          <p14:tracePt t="16907" x="10242550" y="1725613"/>
          <p14:tracePt t="16915" x="10293350" y="1700213"/>
          <p14:tracePt t="16923" x="10375900" y="1692275"/>
          <p14:tracePt t="16929" x="10401300" y="1682750"/>
          <p14:tracePt t="16937" x="10475913" y="1674813"/>
          <p14:tracePt t="16945" x="10533063" y="1666875"/>
          <p14:tracePt t="16953" x="10566400" y="1658938"/>
          <p14:tracePt t="16961" x="10591800" y="1658938"/>
          <p14:tracePt t="16969" x="10607675" y="1651000"/>
          <p14:tracePt t="16977" x="10625138" y="1641475"/>
          <p14:tracePt t="16985" x="10648950" y="1641475"/>
          <p14:tracePt t="16993" x="10666413" y="1633538"/>
          <p14:tracePt t="16999" x="10674350" y="1625600"/>
          <p14:tracePt t="17007" x="10682288" y="1625600"/>
          <p14:tracePt t="17015" x="10690225" y="1625600"/>
          <p14:tracePt t="17047" x="10690225" y="1617663"/>
          <p14:tracePt t="17056" x="10699750" y="1617663"/>
          <p14:tracePt t="17069" x="10707688" y="1617663"/>
          <p14:tracePt t="17093" x="10715625" y="1617663"/>
          <p14:tracePt t="17102" x="10723563" y="1617663"/>
          <p14:tracePt t="17107" x="10731500" y="1617663"/>
          <p14:tracePt t="17173" x="10731500" y="1625600"/>
          <p14:tracePt t="17180" x="10731500" y="1633538"/>
          <p14:tracePt t="17188" x="10731500" y="1641475"/>
          <p14:tracePt t="17195" x="10731500" y="1651000"/>
          <p14:tracePt t="17206" x="10731500" y="1658938"/>
          <p14:tracePt t="17210" x="10731500" y="1666875"/>
          <p14:tracePt t="17219" x="10731500" y="1674813"/>
          <p14:tracePt t="17223" x="10731500" y="1682750"/>
          <p14:tracePt t="17231" x="10715625" y="1692275"/>
          <p14:tracePt t="17239" x="10699750" y="1708150"/>
          <p14:tracePt t="17247" x="10690225" y="1725613"/>
          <p14:tracePt t="17255" x="10674350" y="1733550"/>
          <p14:tracePt t="17263" x="10648950" y="1749425"/>
          <p14:tracePt t="17271" x="10633075" y="1757363"/>
          <p14:tracePt t="17279" x="10615613" y="1766888"/>
          <p14:tracePt t="17287" x="10599738" y="1782763"/>
          <p14:tracePt t="17293" x="10574338" y="1790700"/>
          <p14:tracePt t="17301" x="10541000" y="1808163"/>
          <p14:tracePt t="17309" x="10517188" y="1824038"/>
          <p14:tracePt t="17317" x="10483850" y="1831975"/>
          <p14:tracePt t="17325" x="10442575" y="1849438"/>
          <p14:tracePt t="17333" x="10391775" y="1882775"/>
          <p14:tracePt t="17339" x="10358438" y="1890713"/>
          <p14:tracePt t="17347" x="10301288" y="1916113"/>
          <p14:tracePt t="17355" x="10234613" y="1949450"/>
          <p14:tracePt t="17363" x="10193338" y="1965325"/>
          <p14:tracePt t="17371" x="10126663" y="1998663"/>
          <p14:tracePt t="17379" x="10093325" y="2014538"/>
          <p14:tracePt t="17387" x="10036175" y="2047875"/>
          <p14:tracePt t="17395" x="9961563" y="2073275"/>
          <p14:tracePt t="17403" x="9902825" y="2098675"/>
          <p14:tracePt t="17409" x="9853613" y="2114550"/>
          <p14:tracePt t="17417" x="9794875" y="2122488"/>
          <p14:tracePt t="17425" x="9769475" y="2130425"/>
          <p14:tracePt t="17433" x="9728200" y="2139950"/>
          <p14:tracePt t="17441" x="9653588" y="2147888"/>
          <p14:tracePt t="17449" x="9563100" y="2173288"/>
          <p14:tracePt t="17457" x="9529763" y="2181225"/>
          <p14:tracePt t="17463" x="9396413" y="2214563"/>
          <p14:tracePt t="17471" x="9355138" y="2222500"/>
          <p14:tracePt t="17479" x="9280525" y="2255838"/>
          <p14:tracePt t="17487" x="9197975" y="2289175"/>
          <p14:tracePt t="17495" x="9131300" y="2330450"/>
          <p14:tracePt t="17503" x="9074150" y="2363788"/>
          <p14:tracePt t="17511" x="9023350" y="2387600"/>
          <p14:tracePt t="17519" x="8999538" y="2405063"/>
          <p14:tracePt t="17525" x="8956675" y="2430463"/>
          <p14:tracePt t="17533" x="8932863" y="2438400"/>
          <p14:tracePt t="17541" x="8899525" y="2454275"/>
          <p14:tracePt t="17549" x="8840788" y="2479675"/>
          <p14:tracePt t="17557" x="8807450" y="2495550"/>
          <p14:tracePt t="17565" x="8716963" y="2528888"/>
          <p14:tracePt t="17573" x="8691563" y="2536825"/>
          <p14:tracePt t="17579" x="8616950" y="2562225"/>
          <p14:tracePt t="17587" x="8542338" y="2603500"/>
          <p14:tracePt t="17595" x="8451850" y="2636838"/>
          <p14:tracePt t="17603" x="8369300" y="2686050"/>
          <p14:tracePt t="17611" x="8235950" y="2752725"/>
          <p14:tracePt t="17619" x="8186738" y="2770188"/>
          <p14:tracePt t="17627" x="8086725" y="2819400"/>
          <p14:tracePt t="17635" x="7970838" y="2878138"/>
          <p14:tracePt t="17641" x="7870825" y="2919413"/>
          <p14:tracePt t="17649" x="7821613" y="2943225"/>
          <p14:tracePt t="17657" x="7721600" y="2986088"/>
          <p14:tracePt t="17665" x="7605713" y="3027363"/>
          <p14:tracePt t="17673" x="7572375" y="3051175"/>
          <p14:tracePt t="17681" x="7448550" y="3092450"/>
          <p14:tracePt t="17689" x="7397750" y="3101975"/>
          <p14:tracePt t="17695" x="7273925" y="3151188"/>
          <p14:tracePt t="17703" x="7191375" y="3167063"/>
          <p14:tracePt t="17711" x="7132638" y="3184525"/>
          <p14:tracePt t="17719" x="7008813" y="3200400"/>
          <p14:tracePt t="17727" x="6950075" y="3200400"/>
          <p14:tracePt t="17735" x="6826250" y="3225800"/>
          <p14:tracePt t="17743" x="6734175" y="3251200"/>
          <p14:tracePt t="17752" x="6692900" y="3267075"/>
          <p14:tracePt t="17757" x="6618288" y="3275013"/>
          <p14:tracePt t="17765" x="6518275" y="3308350"/>
          <p14:tracePt t="17773" x="6469063" y="3325813"/>
          <p14:tracePt t="17781" x="6394450" y="3359150"/>
          <p14:tracePt t="17789" x="6369050" y="3367088"/>
          <p14:tracePt t="17797" x="6278563" y="3390900"/>
          <p14:tracePt t="17805" x="6245225" y="3400425"/>
          <p14:tracePt t="17811" x="6137275" y="3416300"/>
          <p14:tracePt t="17819" x="6088063" y="3441700"/>
          <p14:tracePt t="17827" x="6005513" y="3457575"/>
          <p14:tracePt t="17835" x="5930900" y="3475038"/>
          <p14:tracePt t="17843" x="5830888" y="3508375"/>
          <p14:tracePt t="17852" x="5772150" y="3532188"/>
          <p14:tracePt t="17859" x="5722938" y="3557588"/>
          <p14:tracePt t="17867" x="5664200" y="3582988"/>
          <p14:tracePt t="17875" x="5630863" y="3598863"/>
          <p14:tracePt t="17881" x="5565775" y="3632200"/>
          <p14:tracePt t="17889" x="5507038" y="3648075"/>
          <p14:tracePt t="17897" x="5473700" y="3681413"/>
          <p14:tracePt t="17905" x="5448300" y="3690938"/>
          <p14:tracePt t="17914" x="5416550" y="3714750"/>
          <p14:tracePt t="17921" x="5365750" y="3732213"/>
          <p14:tracePt t="17927" x="5341938" y="3748088"/>
          <p14:tracePt t="17935" x="5308600" y="3773488"/>
          <p14:tracePt t="17943" x="5283200" y="3789363"/>
          <p14:tracePt t="17952" x="5257800" y="3814763"/>
          <p14:tracePt t="17959" x="5241925" y="3830638"/>
          <p14:tracePt t="17967" x="5224463" y="3840163"/>
          <p14:tracePt t="17975" x="5200650" y="3848100"/>
          <p14:tracePt t="17984" x="5175250" y="3863975"/>
          <p14:tracePt t="17992" x="5149850" y="3889375"/>
          <p14:tracePt t="17998" x="5141913" y="3914775"/>
          <p14:tracePt t="18005" x="5118100" y="3938588"/>
          <p14:tracePt t="18014" x="5075238" y="3989388"/>
          <p14:tracePt t="18021" x="5033963" y="4038600"/>
          <p14:tracePt t="18030" x="4992688" y="4087813"/>
          <p14:tracePt t="18038" x="4959350" y="4121150"/>
          <p14:tracePt t="18044" x="4918075" y="4171950"/>
          <p14:tracePt t="18052" x="4876800" y="4221163"/>
          <p14:tracePt t="18060" x="4860925" y="4237038"/>
          <p14:tracePt t="18067" x="4802188" y="4311650"/>
          <p14:tracePt t="18076" x="4735513" y="4395788"/>
          <p14:tracePt t="18084" x="4702175" y="4445000"/>
          <p14:tracePt t="18092" x="4619625" y="4535488"/>
          <p14:tracePt t="18099" x="4560888" y="4610100"/>
          <p14:tracePt t="18107" x="4470400" y="4702175"/>
          <p14:tracePt t="18114" x="4445000" y="4727575"/>
          <p14:tracePt t="18122" x="4387850" y="4792663"/>
          <p14:tracePt t="18130" x="4305300" y="4859338"/>
          <p14:tracePt t="18137" x="4254500" y="4908550"/>
          <p14:tracePt t="18145" x="4221163" y="4933950"/>
          <p14:tracePt t="18154" x="4197350" y="4951413"/>
          <p14:tracePt t="18159" x="4164013" y="4975225"/>
          <p14:tracePt t="18168" x="4138613" y="4983163"/>
          <p14:tracePt t="18175" x="4130675" y="4992688"/>
          <p14:tracePt t="18184" x="4097338" y="5008563"/>
          <p14:tracePt t="18192" x="4071938" y="5016500"/>
          <p14:tracePt t="18200" x="4030663" y="5026025"/>
          <p14:tracePt t="18207" x="3963988" y="5041900"/>
          <p14:tracePt t="18216" x="3922713" y="5057775"/>
          <p14:tracePt t="18223" x="3848100" y="5083175"/>
          <p14:tracePt t="18230" x="3773488" y="5116513"/>
          <p14:tracePt t="18237" x="3740150" y="5132388"/>
          <p14:tracePt t="18246" x="3665538" y="5165725"/>
          <p14:tracePt t="18254" x="3582988" y="5191125"/>
          <p14:tracePt t="18262" x="3508375" y="5224463"/>
          <p14:tracePt t="18269" x="3467100" y="5257800"/>
          <p14:tracePt t="18278" x="3425825" y="5273675"/>
          <p14:tracePt t="18284" x="3408363" y="5281613"/>
          <p14:tracePt t="18292" x="3384550" y="5299075"/>
          <p14:tracePt t="18300" x="3367088" y="5299075"/>
          <p14:tracePt t="18307" x="3351213" y="5307013"/>
          <p14:tracePt t="18316" x="3333750" y="5314950"/>
          <p14:tracePt t="18323" x="3317875" y="5314950"/>
          <p14:tracePt t="18332" x="3284538" y="5332413"/>
          <p14:tracePt t="18339" x="3225800" y="5357813"/>
          <p14:tracePt t="18346" x="3176588" y="5373688"/>
          <p14:tracePt t="18354" x="3117850" y="5389563"/>
          <p14:tracePt t="18362" x="3076575" y="5407025"/>
          <p14:tracePt t="18369" x="3009900" y="5432425"/>
          <p14:tracePt t="18377" x="2986088" y="5440363"/>
          <p14:tracePt t="18385" x="2935288" y="5456238"/>
          <p14:tracePt t="18393" x="2886075" y="5473700"/>
          <p14:tracePt t="18400" x="2860675" y="5489575"/>
          <p14:tracePt t="18407" x="2852738" y="5497513"/>
          <p14:tracePt t="18416" x="2836863" y="5507038"/>
          <p14:tracePt t="18423" x="2819400" y="5514975"/>
          <p14:tracePt t="18432" x="2811463" y="5522913"/>
          <p14:tracePt t="18439" x="2795588" y="5522913"/>
          <p14:tracePt t="18447" x="2786063" y="5530850"/>
          <p14:tracePt t="18455" x="2778125" y="5538788"/>
          <p14:tracePt t="18462" x="2754313" y="5564188"/>
          <p14:tracePt t="18469" x="2744788" y="5564188"/>
          <p14:tracePt t="18477" x="2728913" y="5581650"/>
          <p14:tracePt t="18486" x="2703513" y="5605463"/>
          <p14:tracePt t="18494" x="2654300" y="5638800"/>
          <p14:tracePt t="18503" x="2646363" y="5638800"/>
          <p14:tracePt t="18510" x="2628900" y="5656263"/>
          <p14:tracePt t="18516" x="2603500" y="5680075"/>
          <p14:tracePt t="18524" x="2595563" y="5688013"/>
          <p14:tracePt t="18532" x="2579688" y="5697538"/>
          <p14:tracePt t="18540" x="2571750" y="5697538"/>
          <p14:tracePt t="18548" x="2562225" y="5713413"/>
          <p14:tracePt t="18556" x="2554288" y="5721350"/>
          <p14:tracePt t="18564" x="2546350" y="5730875"/>
          <p14:tracePt t="18573" x="2528888" y="5754688"/>
          <p14:tracePt t="18579" x="2513013" y="5772150"/>
          <p14:tracePt t="18587" x="2505075" y="5780088"/>
          <p14:tracePt t="18594" x="2487613" y="5795963"/>
          <p14:tracePt t="18604" x="2463800" y="5813425"/>
          <p14:tracePt t="18610" x="2438400" y="5829300"/>
          <p14:tracePt t="18620" x="2413000" y="5846763"/>
          <p14:tracePt t="18626" x="2405063" y="5862638"/>
          <p14:tracePt t="18633" x="2389188" y="5862638"/>
          <p14:tracePt t="18640" x="2371725" y="5870575"/>
          <p14:tracePt t="18648" x="2355850" y="5880100"/>
          <p14:tracePt t="18656" x="2355850" y="5888038"/>
          <p14:tracePt t="18664" x="2338388" y="5895975"/>
          <p14:tracePt t="18673" x="2330450" y="5903913"/>
          <p14:tracePt t="18680" x="2330450" y="5911850"/>
          <p14:tracePt t="18688" x="2322513" y="5921375"/>
          <p14:tracePt t="18694" x="2314575" y="5921375"/>
          <p14:tracePt t="18703" x="2314575" y="5929313"/>
          <p14:tracePt t="18710" x="2297113" y="5945188"/>
          <p14:tracePt t="18720" x="2289175" y="5945188"/>
          <p14:tracePt t="18726" x="2273300" y="5954713"/>
          <p14:tracePt t="18735" x="2247900" y="5962650"/>
          <p14:tracePt t="18742" x="2230438" y="5970588"/>
          <p14:tracePt t="18748" x="2197100" y="5988050"/>
          <p14:tracePt t="18757" x="2181225" y="5995988"/>
          <p14:tracePt t="18764" x="2155825" y="6003925"/>
          <p14:tracePt t="18773" x="2139950" y="6011863"/>
          <p14:tracePt t="18780" x="2132013" y="6011863"/>
          <p14:tracePt t="18788" x="2132013" y="6019800"/>
          <p14:tracePt t="18796" x="2122488" y="6029325"/>
          <p14:tracePt t="18834" x="2122488" y="6037263"/>
          <p14:tracePt t="18842" x="2114550" y="6037263"/>
          <p14:tracePt t="18850" x="2106613" y="6037263"/>
          <p14:tracePt t="18858" x="2090738" y="6045200"/>
          <p14:tracePt t="18866" x="2065338" y="6053138"/>
          <p14:tracePt t="18872" x="2065338" y="6062663"/>
          <p14:tracePt t="18880" x="2047875" y="6070600"/>
          <p14:tracePt t="18888" x="2039938" y="6070600"/>
          <p14:tracePt t="18896" x="2039938" y="6078538"/>
          <p14:tracePt t="18903" x="2032000" y="6078538"/>
          <p14:tracePt t="18912" x="2024063" y="6086475"/>
          <p14:tracePt t="34294" x="2122488" y="6070600"/>
          <p14:tracePt t="34304" x="2389188" y="6011863"/>
          <p14:tracePt t="34309" x="2711450" y="5962650"/>
          <p14:tracePt t="34314" x="3035300" y="5929313"/>
          <p14:tracePt t="34321" x="3351213" y="5895975"/>
          <p14:tracePt t="34329" x="3649663" y="5846763"/>
          <p14:tracePt t="34337" x="3997325" y="5813425"/>
          <p14:tracePt t="34345" x="4295775" y="5780088"/>
          <p14:tracePt t="34353" x="4619625" y="5746750"/>
          <p14:tracePt t="34361" x="4943475" y="5688013"/>
          <p14:tracePt t="34369" x="5233988" y="5664200"/>
          <p14:tracePt t="34377" x="5565775" y="5605463"/>
          <p14:tracePt t="34383" x="5772150" y="5597525"/>
          <p14:tracePt t="34391" x="5905500" y="5597525"/>
          <p14:tracePt t="34399" x="6013450" y="5597525"/>
          <p14:tracePt t="34407" x="6203950" y="5597525"/>
          <p14:tracePt t="34416" x="6345238" y="5597525"/>
          <p14:tracePt t="34423" x="6453188" y="5597525"/>
          <p14:tracePt t="34429" x="6643688" y="5613400"/>
          <p14:tracePt t="34437" x="6800850" y="5622925"/>
          <p14:tracePt t="34445" x="6934200" y="5630863"/>
          <p14:tracePt t="34453" x="7050088" y="5646738"/>
          <p14:tracePt t="34461" x="7132638" y="5656263"/>
          <p14:tracePt t="34469" x="7240588" y="5664200"/>
          <p14:tracePt t="34477" x="7299325" y="5672138"/>
          <p14:tracePt t="34485" x="7381875" y="5688013"/>
          <p14:tracePt t="34493" x="7480300" y="5705475"/>
          <p14:tracePt t="34499" x="7505700" y="5705475"/>
          <p14:tracePt t="34507" x="7580313" y="5730875"/>
          <p14:tracePt t="34515" x="7639050" y="5738813"/>
          <p14:tracePt t="34523" x="7688263" y="5746750"/>
          <p14:tracePt t="34531" x="7747000" y="5754688"/>
          <p14:tracePt t="34539" x="7829550" y="5762625"/>
          <p14:tracePt t="34545" x="7854950" y="5772150"/>
          <p14:tracePt t="34553" x="7904163" y="5780088"/>
          <p14:tracePt t="34561" x="8004175" y="5795963"/>
          <p14:tracePt t="34569" x="8086725" y="5813425"/>
          <p14:tracePt t="34577" x="8161338" y="5813425"/>
          <p14:tracePt t="34585" x="8269288" y="5813425"/>
          <p14:tracePt t="34593" x="8343900" y="5829300"/>
          <p14:tracePt t="34601" x="8467725" y="5829300"/>
          <p14:tracePt t="34609" x="8601075" y="5829300"/>
          <p14:tracePt t="34615" x="8742363" y="5829300"/>
          <p14:tracePt t="34623" x="8891588" y="5829300"/>
          <p14:tracePt t="34632" x="9023350" y="5829300"/>
          <p14:tracePt t="34639" x="9197975" y="5821363"/>
          <p14:tracePt t="34648" x="9321800" y="5813425"/>
          <p14:tracePt t="34655" x="9496425" y="5788025"/>
          <p14:tracePt t="34663" x="9596438" y="5772150"/>
          <p14:tracePt t="34669" x="9678988" y="5772150"/>
          <p14:tracePt t="34677" x="9761538" y="5772150"/>
          <p14:tracePt t="34685" x="9844088" y="5772150"/>
          <p14:tracePt t="34693" x="9918700" y="5772150"/>
          <p14:tracePt t="34701" x="9961563" y="5772150"/>
          <p14:tracePt t="34709" x="10010775" y="5772150"/>
          <p14:tracePt t="34717" x="10110788" y="5772150"/>
          <p14:tracePt t="34725" x="10185400" y="5772150"/>
          <p14:tracePt t="34731" x="10250488" y="5762625"/>
          <p14:tracePt t="34739" x="10293350" y="5762625"/>
          <p14:tracePt t="34748" x="10375900" y="5754688"/>
          <p14:tracePt t="34755" x="10475913" y="5746750"/>
          <p14:tracePt t="34763" x="10566400" y="5730875"/>
          <p14:tracePt t="34771" x="10648950" y="5713413"/>
          <p14:tracePt t="34779" x="10731500" y="5688013"/>
          <p14:tracePt t="34785" x="10823575" y="5656263"/>
          <p14:tracePt t="34793" x="10923588" y="5630863"/>
          <p14:tracePt t="34801" x="10998200" y="5605463"/>
          <p14:tracePt t="34809" x="11080750" y="5572125"/>
          <p14:tracePt t="34817" x="11137900" y="5548313"/>
          <p14:tracePt t="34825" x="11163300" y="5538788"/>
          <p14:tracePt t="34833" x="11188700" y="5530850"/>
          <p14:tracePt t="34841" x="11222038" y="5530850"/>
          <p14:tracePt t="34847" x="11229975" y="5522913"/>
          <p14:tracePt t="34855" x="11245850" y="5522913"/>
          <p14:tracePt t="34863" x="11255375" y="5514975"/>
          <p14:tracePt t="34880" x="11263313" y="5514975"/>
          <p14:tracePt t="34887" x="11271250" y="5507038"/>
          <p14:tracePt t="34896" x="11279188" y="5497513"/>
          <p14:tracePt t="34901" x="11288713" y="5497513"/>
          <p14:tracePt t="34909" x="11296650" y="5497513"/>
          <p14:tracePt t="34918" x="11296650" y="5489575"/>
          <p14:tracePt t="34925" x="11304588" y="5489575"/>
          <p14:tracePt t="34934" x="11320463" y="5481638"/>
          <p14:tracePt t="34942" x="11329988" y="5473700"/>
          <p14:tracePt t="34950" x="11345863" y="5473700"/>
          <p14:tracePt t="34957" x="11353800" y="5473700"/>
          <p14:tracePt t="34963" x="11363325" y="5473700"/>
          <p14:tracePt t="34980" x="11371263" y="5473700"/>
          <p14:tracePt t="35120" x="11379200" y="5473700"/>
          <p14:tracePt t="35136" x="11379200" y="5489575"/>
          <p14:tracePt t="35142" x="11387138" y="5489575"/>
          <p14:tracePt t="35151" x="11387138" y="5497513"/>
          <p14:tracePt t="35158" x="11395075" y="5497513"/>
          <p14:tracePt t="35168" x="11395075" y="5507038"/>
          <p14:tracePt t="62384" x="11395075" y="5473700"/>
          <p14:tracePt t="62391" x="11395075" y="5432425"/>
          <p14:tracePt t="62400" x="11395075" y="5389563"/>
          <p14:tracePt t="62407" x="11387138" y="5340350"/>
          <p14:tracePt t="62412" x="11379200" y="5314950"/>
          <p14:tracePt t="62420" x="11371263" y="5291138"/>
          <p14:tracePt t="62427" x="11363325" y="5257800"/>
          <p14:tracePt t="62435" x="11363325" y="5224463"/>
          <p14:tracePt t="62443" x="11353800" y="5191125"/>
          <p14:tracePt t="62451" x="11353800" y="5175250"/>
          <p14:tracePt t="62459" x="11353800" y="5149850"/>
          <p14:tracePt t="62467" x="11353800" y="5116513"/>
          <p14:tracePt t="62473" x="11353800" y="5100638"/>
          <p14:tracePt t="62481" x="11353800" y="5057775"/>
          <p14:tracePt t="62489" x="11353800" y="5000625"/>
          <p14:tracePt t="62497" x="11353800" y="4941888"/>
          <p14:tracePt t="62505" x="11353800" y="4884738"/>
          <p14:tracePt t="62513" x="11353800" y="4859338"/>
          <p14:tracePt t="62519" x="11353800" y="4792663"/>
          <p14:tracePt t="62527" x="11353800" y="4735513"/>
          <p14:tracePt t="62535" x="11353800" y="4668838"/>
          <p14:tracePt t="62543" x="11353800" y="4594225"/>
          <p14:tracePt t="62551" x="11345863" y="4535488"/>
          <p14:tracePt t="62559" x="11329988" y="4470400"/>
          <p14:tracePt t="62567" x="11312525" y="4395788"/>
          <p14:tracePt t="62575" x="11296650" y="4337050"/>
          <p14:tracePt t="62583" x="11271250" y="4246563"/>
          <p14:tracePt t="62589" x="11255375" y="4187825"/>
          <p14:tracePt t="62597" x="11229975" y="4105275"/>
          <p14:tracePt t="62605" x="11204575" y="4030663"/>
          <p14:tracePt t="62613" x="11204575" y="3997325"/>
          <p14:tracePt t="62621" x="11180763" y="3938588"/>
          <p14:tracePt t="62629" x="11163300" y="3881438"/>
          <p14:tracePt t="62635" x="11137900" y="3822700"/>
          <p14:tracePt t="62643" x="11122025" y="3732213"/>
          <p14:tracePt t="62651" x="11096625" y="3657600"/>
          <p14:tracePt t="62659" x="11080750" y="3616325"/>
          <p14:tracePt t="62667" x="11047413" y="3524250"/>
          <p14:tracePt t="62675" x="11014075" y="3449638"/>
          <p14:tracePt t="62683" x="10998200" y="3408363"/>
          <p14:tracePt t="62691" x="10964863" y="3341688"/>
          <p14:tracePt t="62699" x="10923588" y="3241675"/>
          <p14:tracePt t="62706" x="10882313" y="3159125"/>
          <p14:tracePt t="62713" x="10782300" y="2960688"/>
          <p14:tracePt t="62721" x="10682288" y="2794000"/>
          <p14:tracePt t="62730" x="10633075" y="2695575"/>
          <p14:tracePt t="62737" x="10517188" y="2505075"/>
          <p14:tracePt t="62745" x="10442575" y="2346325"/>
          <p14:tracePt t="62751" x="10383838" y="2255838"/>
          <p14:tracePt t="62759" x="10267950" y="2055813"/>
          <p14:tracePt t="62767" x="10175875" y="1890713"/>
          <p14:tracePt t="62775" x="10126663" y="1808163"/>
          <p14:tracePt t="62783" x="10077450" y="1692275"/>
          <p14:tracePt t="62791" x="10002838" y="1576388"/>
          <p14:tracePt t="62799" x="9936163" y="1458913"/>
          <p14:tracePt t="62807" x="9894888" y="1409700"/>
          <p14:tracePt t="62815" x="9802813" y="1252538"/>
          <p14:tracePt t="62821" x="9769475" y="1227138"/>
          <p14:tracePt t="62830" x="9686925" y="1111250"/>
          <p14:tracePt t="62837" x="9637713" y="1052513"/>
          <p14:tracePt t="62846" x="9596438" y="1011238"/>
          <p14:tracePt t="62853" x="9545638" y="946150"/>
          <p14:tracePt t="62861" x="9521825" y="920750"/>
          <p14:tracePt t="62867" x="9480550" y="869950"/>
          <p14:tracePt t="62875" x="9437688" y="838200"/>
          <p14:tracePt t="62883" x="9388475" y="787400"/>
          <p14:tracePt t="62892" x="9355138" y="746125"/>
          <p14:tracePt t="62899" x="9305925" y="696913"/>
          <p14:tracePt t="62907" x="9280525" y="671513"/>
          <p14:tracePt t="62915" x="9231313" y="630238"/>
          <p14:tracePt t="62923" x="9190038" y="604838"/>
          <p14:tracePt t="62932" x="9131300" y="555625"/>
          <p14:tracePt t="62937" x="9064625" y="514350"/>
          <p14:tracePt t="62946" x="9040813" y="488950"/>
          <p14:tracePt t="62954" x="8982075" y="447675"/>
          <p14:tracePt t="62962" x="8907463" y="406400"/>
          <p14:tracePt t="62969" x="8858250" y="365125"/>
          <p14:tracePt t="62977" x="8816975" y="339725"/>
          <p14:tracePt t="62985" x="8742363" y="290513"/>
          <p14:tracePt t="62991" x="8683625" y="265113"/>
          <p14:tracePt t="62999" x="8650288" y="249238"/>
          <p14:tracePt t="63007" x="8583613" y="215900"/>
          <p14:tracePt t="63015" x="8526463" y="198438"/>
          <p14:tracePt t="63023" x="8467725" y="165100"/>
          <p14:tracePt t="63031" x="8443913" y="149225"/>
          <p14:tracePt t="63039" x="8401050" y="141288"/>
          <p14:tracePt t="63047" x="8369300" y="115888"/>
          <p14:tracePt t="63054" x="8318500" y="90488"/>
          <p14:tracePt t="63062" x="8285163" y="90488"/>
          <p14:tracePt t="63069" x="8235950" y="66675"/>
          <p14:tracePt t="63077" x="8202613" y="49213"/>
          <p14:tracePt t="63085" x="8194675" y="41275"/>
          <p14:tracePt t="63093" x="8161338" y="33338"/>
          <p14:tracePt t="63101" x="8135938" y="25400"/>
          <p14:tracePt t="63108" x="8102600" y="15875"/>
          <p14:tracePt t="63115" x="8078788"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5" descr="Table&#10;&#10;Description automatically generated with low confidence">
            <a:extLst>
              <a:ext uri="{FF2B5EF4-FFF2-40B4-BE49-F238E27FC236}">
                <a16:creationId xmlns:a16="http://schemas.microsoft.com/office/drawing/2014/main" id="{82A3D178-8D07-C156-1CDC-05F8E8576E1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809" y="1335205"/>
            <a:ext cx="7234881" cy="4483221"/>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C16D2908-70AA-6564-5E4E-7D82C66AD90D}"/>
              </a:ext>
            </a:extLst>
          </p:cNvPr>
          <p:cNvCxnSpPr/>
          <p:nvPr/>
        </p:nvCxnSpPr>
        <p:spPr>
          <a:xfrm flipH="1">
            <a:off x="6096000" y="3028133"/>
            <a:ext cx="1684020" cy="762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 name="Rectangle 3">
            <a:extLst>
              <a:ext uri="{FF2B5EF4-FFF2-40B4-BE49-F238E27FC236}">
                <a16:creationId xmlns:a16="http://schemas.microsoft.com/office/drawing/2014/main" id="{737FF58F-CBE7-7BF4-C515-AAAAC29570EE}"/>
              </a:ext>
            </a:extLst>
          </p:cNvPr>
          <p:cNvSpPr>
            <a:spLocks noChangeArrowheads="1"/>
          </p:cNvSpPr>
          <p:nvPr/>
        </p:nvSpPr>
        <p:spPr bwMode="auto">
          <a:xfrm>
            <a:off x="7780020" y="2746504"/>
            <a:ext cx="336708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Why do I see these?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Other states that use the OE program send letters in some instances that NC does not use. These will be marked by the administrator as NA with a post date.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1880CC83-9270-E320-8A48-78B635A46845}"/>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a:extLst>
              <a:ext uri="{FF2B5EF4-FFF2-40B4-BE49-F238E27FC236}">
                <a16:creationId xmlns:a16="http://schemas.microsoft.com/office/drawing/2014/main" id="{2E32A48A-30C2-BD56-BC1B-C376A290F8F1}"/>
              </a:ext>
            </a:extLst>
          </p:cNvPr>
          <p:cNvSpPr>
            <a:spLocks noChangeArrowheads="1"/>
          </p:cNvSpPr>
          <p:nvPr/>
        </p:nvSpPr>
        <p:spPr bwMode="auto">
          <a:xfrm>
            <a:off x="-1457325" y="2971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Wondering Max The Husky">
            <a:extLst>
              <a:ext uri="{FF2B5EF4-FFF2-40B4-BE49-F238E27FC236}">
                <a16:creationId xmlns:a16="http://schemas.microsoft.com/office/drawing/2014/main" id="{C39E9508-E8AB-F123-339E-4B881BFF2EB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80020" y="130801"/>
            <a:ext cx="2408808" cy="2408808"/>
          </a:xfrm>
          <a:prstGeom prst="rect">
            <a:avLst/>
          </a:prstGeom>
        </p:spPr>
      </p:pic>
      <p:pic>
        <p:nvPicPr>
          <p:cNvPr id="11" name="Audio 10">
            <a:hlinkClick r:id="" action="ppaction://media"/>
            <a:extLst>
              <a:ext uri="{FF2B5EF4-FFF2-40B4-BE49-F238E27FC236}">
                <a16:creationId xmlns:a16="http://schemas.microsoft.com/office/drawing/2014/main" id="{23B2B788-874D-8405-E634-70C8CD6A0F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94275422"/>
      </p:ext>
    </p:extLst>
  </p:cSld>
  <p:clrMapOvr>
    <a:masterClrMapping/>
  </p:clrMapOvr>
  <mc:AlternateContent xmlns:mc="http://schemas.openxmlformats.org/markup-compatibility/2006" xmlns:p14="http://schemas.microsoft.com/office/powerpoint/2010/main">
    <mc:Choice Requires="p14">
      <p:transition spd="slow" p14:dur="2000" advTm="22485"/>
    </mc:Choice>
    <mc:Fallback xmlns="">
      <p:transition spd="slow" advTm="22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EA9B12-6BAE-0BCE-7E13-ECB9C5F414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5396" y="5325433"/>
            <a:ext cx="9801207" cy="914151"/>
          </a:xfrm>
          <a:prstGeom prst="rect">
            <a:avLst/>
          </a:prstGeom>
        </p:spPr>
      </p:pic>
      <p:sp>
        <p:nvSpPr>
          <p:cNvPr id="4" name="TextBox 3">
            <a:extLst>
              <a:ext uri="{FF2B5EF4-FFF2-40B4-BE49-F238E27FC236}">
                <a16:creationId xmlns:a16="http://schemas.microsoft.com/office/drawing/2014/main" id="{2F81C8C8-7A64-F9E1-E1A7-23F4DCEBE030}"/>
              </a:ext>
            </a:extLst>
          </p:cNvPr>
          <p:cNvSpPr txBox="1"/>
          <p:nvPr/>
        </p:nvSpPr>
        <p:spPr>
          <a:xfrm>
            <a:off x="3124200" y="437651"/>
            <a:ext cx="6096000" cy="2058769"/>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NOK- Next of Kin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NOK Letters are processed and mailed out by the administrative staff, but they are placed in the Attachments Section of the OE by the CSHO. The CSHO selects the correct letter to send and fills out any/all missing information “tags” concerning the NOK &amp; deceased. </a:t>
            </a:r>
          </a:p>
        </p:txBody>
      </p:sp>
      <p:sp>
        <p:nvSpPr>
          <p:cNvPr id="6" name="TextBox 5">
            <a:extLst>
              <a:ext uri="{FF2B5EF4-FFF2-40B4-BE49-F238E27FC236}">
                <a16:creationId xmlns:a16="http://schemas.microsoft.com/office/drawing/2014/main" id="{A00DF5B6-AEEA-FEA3-3F63-6C94811A0FA1}"/>
              </a:ext>
            </a:extLst>
          </p:cNvPr>
          <p:cNvSpPr txBox="1"/>
          <p:nvPr/>
        </p:nvSpPr>
        <p:spPr>
          <a:xfrm>
            <a:off x="2762805" y="4152156"/>
            <a:ext cx="6094520" cy="968278"/>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completed the CSHO “</a:t>
            </a:r>
            <a:r>
              <a:rPr lang="en-US" dirty="0">
                <a:latin typeface="Calibri" panose="020F0502020204030204" pitchFamily="34" charset="0"/>
                <a:ea typeface="Calibri" panose="020F0502020204030204" pitchFamily="34" charset="0"/>
                <a:cs typeface="Times New Roman" panose="02020603050405020304" pitchFamily="18" charset="0"/>
              </a:rPr>
              <a:t>Imports” the letter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into the Attachments and they will then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queue</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the admin staff that the letter is in the attachments and ready to send out. </a:t>
            </a:r>
          </a:p>
        </p:txBody>
      </p:sp>
      <p:pic>
        <p:nvPicPr>
          <p:cNvPr id="7" name="Picture 6">
            <a:extLst>
              <a:ext uri="{FF2B5EF4-FFF2-40B4-BE49-F238E27FC236}">
                <a16:creationId xmlns:a16="http://schemas.microsoft.com/office/drawing/2014/main" id="{29D0F06F-4300-B604-3BED-B59695E678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62805" y="2496420"/>
            <a:ext cx="5943600" cy="1530350"/>
          </a:xfrm>
          <a:prstGeom prst="rect">
            <a:avLst/>
          </a:prstGeom>
        </p:spPr>
      </p:pic>
      <p:sp>
        <p:nvSpPr>
          <p:cNvPr id="3" name="Rectangle 2">
            <a:extLst>
              <a:ext uri="{FF2B5EF4-FFF2-40B4-BE49-F238E27FC236}">
                <a16:creationId xmlns:a16="http://schemas.microsoft.com/office/drawing/2014/main" id="{24E22D3A-710A-1D93-CDEC-5F58B9419A8D}"/>
              </a:ext>
            </a:extLst>
          </p:cNvPr>
          <p:cNvSpPr/>
          <p:nvPr/>
        </p:nvSpPr>
        <p:spPr>
          <a:xfrm>
            <a:off x="4038600" y="3338512"/>
            <a:ext cx="723900"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E2577F10-3A31-05A3-2657-CD9ACC18313D}"/>
              </a:ext>
            </a:extLst>
          </p:cNvPr>
          <p:cNvCxnSpPr/>
          <p:nvPr/>
        </p:nvCxnSpPr>
        <p:spPr>
          <a:xfrm flipH="1">
            <a:off x="6372225" y="5448300"/>
            <a:ext cx="145732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74804DA8-4D76-5D0F-E356-81951AA10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6690780"/>
      </p:ext>
    </p:extLst>
  </p:cSld>
  <p:clrMapOvr>
    <a:masterClrMapping/>
  </p:clrMapOvr>
  <mc:AlternateContent xmlns:mc="http://schemas.openxmlformats.org/markup-compatibility/2006" xmlns:p14="http://schemas.microsoft.com/office/powerpoint/2010/main">
    <mc:Choice Requires="p14">
      <p:transition spd="slow" p14:dur="2000" advTm="47985"/>
    </mc:Choice>
    <mc:Fallback xmlns="">
      <p:transition spd="slow" advTm="4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35469" x="8567738" y="539750"/>
          <p14:tracePt t="35484" x="8575675" y="547688"/>
          <p14:tracePt t="35493" x="8583613" y="555625"/>
          <p14:tracePt t="35506" x="8593138" y="571500"/>
          <p14:tracePt t="35514" x="8609013" y="596900"/>
          <p14:tracePt t="35522" x="8616950" y="596900"/>
          <p14:tracePt t="35530" x="8624888" y="614363"/>
          <p14:tracePt t="35536" x="8642350" y="630238"/>
          <p14:tracePt t="35544" x="8658225" y="655638"/>
          <p14:tracePt t="35552" x="8675688" y="671513"/>
          <p14:tracePt t="35560" x="8699500" y="696913"/>
          <p14:tracePt t="35568" x="8724900" y="720725"/>
          <p14:tracePt t="35576" x="8750300" y="746125"/>
          <p14:tracePt t="35584" x="8775700" y="771525"/>
          <p14:tracePt t="35591" x="8791575" y="795338"/>
          <p14:tracePt t="35598" x="8832850" y="828675"/>
          <p14:tracePt t="35606" x="8858250" y="879475"/>
          <p14:tracePt t="35614" x="8899525" y="920750"/>
          <p14:tracePt t="35622" x="8932863" y="946150"/>
          <p14:tracePt t="35630" x="8966200" y="977900"/>
          <p14:tracePt t="35638" x="8999538" y="1020763"/>
          <p14:tracePt t="35646" x="9048750" y="1062038"/>
          <p14:tracePt t="35652" x="9097963" y="1103313"/>
          <p14:tracePt t="35660" x="9139238" y="1152525"/>
          <p14:tracePt t="35668" x="9190038" y="1185863"/>
          <p14:tracePt t="35676" x="9213850" y="1211263"/>
          <p14:tracePt t="35684" x="9264650" y="1252538"/>
          <p14:tracePt t="35692" x="9305925" y="1301750"/>
          <p14:tracePt t="35700" x="9313863" y="1319213"/>
          <p14:tracePt t="35706" x="9363075" y="1360488"/>
          <p14:tracePt t="35714" x="9429750" y="1443038"/>
          <p14:tracePt t="35722" x="9447213" y="1468438"/>
          <p14:tracePt t="35730" x="9480550" y="1509713"/>
          <p14:tracePt t="35738" x="9521825" y="1533525"/>
          <p14:tracePt t="35746" x="9529763" y="1550988"/>
          <p14:tracePt t="35754" x="9545638" y="1566863"/>
          <p14:tracePt t="35762" x="9563100" y="1592263"/>
          <p14:tracePt t="35768" x="9588500" y="1600200"/>
          <p14:tracePt t="35776" x="9612313" y="1625600"/>
          <p14:tracePt t="35784" x="9637713" y="1651000"/>
          <p14:tracePt t="35792" x="9653588" y="1674813"/>
          <p14:tracePt t="35800" x="9712325" y="1741488"/>
          <p14:tracePt t="35809" x="9779000" y="1816100"/>
          <p14:tracePt t="35816" x="9836150" y="1865313"/>
          <p14:tracePt t="35822" x="9877425" y="1890713"/>
          <p14:tracePt t="35830" x="9894888" y="1898650"/>
          <p14:tracePt t="35838" x="9918700" y="1898650"/>
          <p14:tracePt t="35846" x="9928225" y="1906588"/>
          <p14:tracePt t="35854" x="9936163" y="1916113"/>
          <p14:tracePt t="35862" x="9952038" y="1931988"/>
          <p14:tracePt t="35870" x="10010775" y="1965325"/>
          <p14:tracePt t="35878" x="10059988" y="2014538"/>
          <p14:tracePt t="35886" x="10085388" y="2055813"/>
          <p14:tracePt t="35892" x="10144125" y="2130425"/>
          <p14:tracePt t="35910" x="10193338" y="2189163"/>
          <p14:tracePt t="35916" x="10218738" y="2222500"/>
          <p14:tracePt t="35925" x="10260013" y="2271713"/>
          <p14:tracePt t="35932" x="10283825" y="2322513"/>
          <p14:tracePt t="35938" x="10325100" y="2371725"/>
          <p14:tracePt t="35946" x="10367963" y="2446338"/>
          <p14:tracePt t="35954" x="10401300" y="2513013"/>
          <p14:tracePt t="35962" x="10417175" y="2546350"/>
          <p14:tracePt t="35970" x="10425113" y="2603500"/>
          <p14:tracePt t="35978" x="10442575" y="2636838"/>
          <p14:tracePt t="35986" x="10442575" y="2654300"/>
          <p14:tracePt t="35994" x="10450513" y="2686050"/>
          <p14:tracePt t="36002" x="10450513" y="2711450"/>
          <p14:tracePt t="36009" x="10450513" y="2728913"/>
          <p14:tracePt t="36016" x="10450513" y="2744788"/>
          <p14:tracePt t="36024" x="10458450" y="2760663"/>
          <p14:tracePt t="36032" x="10458450" y="2778125"/>
          <p14:tracePt t="36041" x="10458450" y="2786063"/>
          <p14:tracePt t="36048" x="10466388" y="2811463"/>
          <p14:tracePt t="36054" x="10466388" y="2836863"/>
          <p14:tracePt t="36062" x="10466388" y="2860675"/>
          <p14:tracePt t="36070" x="10466388" y="2927350"/>
          <p14:tracePt t="36078" x="10466388" y="2986088"/>
          <p14:tracePt t="36086" x="10466388" y="3043238"/>
          <p14:tracePt t="36094" x="10466388" y="3109913"/>
          <p14:tracePt t="36102" x="10466388" y="3184525"/>
          <p14:tracePt t="36110" x="10466388" y="3233738"/>
          <p14:tracePt t="36118" x="10466388" y="3275013"/>
          <p14:tracePt t="36126" x="10458450" y="3333750"/>
          <p14:tracePt t="36132" x="10450513" y="3390900"/>
          <p14:tracePt t="36141" x="10433050" y="3416300"/>
          <p14:tracePt t="36149" x="10417175" y="3467100"/>
          <p14:tracePt t="36157" x="10401300" y="3482975"/>
          <p14:tracePt t="36164" x="10375900" y="3516313"/>
          <p14:tracePt t="36171" x="10342563" y="3557588"/>
          <p14:tracePt t="36178" x="10317163" y="3582988"/>
          <p14:tracePt t="36187" x="10283825" y="3606800"/>
          <p14:tracePt t="36195" x="10250488" y="3632200"/>
          <p14:tracePt t="36203" x="10226675" y="3648075"/>
          <p14:tracePt t="36211" x="10193338" y="3665538"/>
          <p14:tracePt t="36219" x="10160000" y="3681413"/>
          <p14:tracePt t="36226" x="10110788" y="3698875"/>
          <p14:tracePt t="36235" x="10052050" y="3722688"/>
          <p14:tracePt t="36241" x="10018713" y="3740150"/>
          <p14:tracePt t="36249" x="9969500" y="3748088"/>
          <p14:tracePt t="36257" x="9928225" y="3756025"/>
          <p14:tracePt t="36265" x="9886950" y="3765550"/>
          <p14:tracePt t="36273" x="9828213" y="3773488"/>
          <p14:tracePt t="36281" x="9794875" y="3781425"/>
          <p14:tracePt t="36287" x="9720263" y="3781425"/>
          <p14:tracePt t="36295" x="9653588" y="3797300"/>
          <p14:tracePt t="36303" x="9578975" y="3797300"/>
          <p14:tracePt t="36311" x="9555163" y="3797300"/>
          <p14:tracePt t="36319" x="9480550" y="3797300"/>
          <p14:tracePt t="36326" x="9405938" y="3797300"/>
          <p14:tracePt t="36335" x="9347200" y="3806825"/>
          <p14:tracePt t="36343" x="9213850" y="3814763"/>
          <p14:tracePt t="36351" x="9164638" y="3822700"/>
          <p14:tracePt t="36357" x="9056688" y="3830638"/>
          <p14:tracePt t="36364" x="8999538" y="3848100"/>
          <p14:tracePt t="36373" x="8924925" y="3863975"/>
          <p14:tracePt t="36381" x="8850313" y="3863975"/>
          <p14:tracePt t="36389" x="8758238" y="3871913"/>
          <p14:tracePt t="36397" x="8683625" y="3889375"/>
          <p14:tracePt t="36403" x="8616950" y="3889375"/>
          <p14:tracePt t="36411" x="8559800" y="3897313"/>
          <p14:tracePt t="36419" x="8485188" y="3897313"/>
          <p14:tracePt t="36427" x="8418513" y="3897313"/>
          <p14:tracePt t="36435" x="8359775" y="3897313"/>
          <p14:tracePt t="36444" x="8302625" y="3897313"/>
          <p14:tracePt t="36451" x="8243888" y="3897313"/>
          <p14:tracePt t="36460" x="8177213" y="3897313"/>
          <p14:tracePt t="36467" x="8135938" y="3897313"/>
          <p14:tracePt t="36473" x="8120063" y="3897313"/>
          <p14:tracePt t="36481" x="8078788" y="3897313"/>
          <p14:tracePt t="36489" x="8061325" y="3905250"/>
          <p14:tracePt t="36497" x="8037513" y="3905250"/>
          <p14:tracePt t="36505" x="8020050" y="3905250"/>
          <p14:tracePt t="36513" x="8012113" y="3905250"/>
          <p14:tracePt t="36519" x="8004175" y="3905250"/>
          <p14:tracePt t="36527" x="7994650" y="3905250"/>
          <p14:tracePt t="36544" x="7986713" y="3905250"/>
          <p14:tracePt t="36551" x="7978775" y="3905250"/>
          <p14:tracePt t="36560" x="7970838" y="3905250"/>
          <p14:tracePt t="36576" x="7953375" y="3905250"/>
          <p14:tracePt t="36583" x="7937500" y="3905250"/>
          <p14:tracePt t="36589" x="7912100" y="3897313"/>
          <p14:tracePt t="36597" x="7878763" y="3897313"/>
          <p14:tracePt t="36605" x="7870825" y="3889375"/>
          <p14:tracePt t="36613" x="7837488" y="3889375"/>
          <p14:tracePt t="36621" x="7796213" y="3881438"/>
          <p14:tracePt t="36629" x="7762875" y="3871913"/>
          <p14:tracePt t="36637" x="7705725" y="3871913"/>
          <p14:tracePt t="36644" x="7654925" y="3863975"/>
          <p14:tracePt t="36651" x="7639050" y="3863975"/>
          <p14:tracePt t="36660" x="7613650" y="3856038"/>
          <p14:tracePt t="36667" x="7580313" y="3856038"/>
          <p14:tracePt t="36680" x="7564438" y="3856038"/>
          <p14:tracePt t="36692" x="7505700" y="3856038"/>
          <p14:tracePt t="36703" x="7480300" y="3856038"/>
          <p14:tracePt t="36713" x="7405688" y="3856038"/>
          <p14:tracePt t="36723" x="7373938" y="3848100"/>
          <p14:tracePt t="36729" x="7348538" y="3848100"/>
          <p14:tracePt t="36737" x="7331075" y="3848100"/>
          <p14:tracePt t="36753" x="7323138" y="3848100"/>
          <p14:tracePt t="36761" x="7315200" y="3848100"/>
          <p14:tracePt t="36792" x="7307263" y="3848100"/>
          <p14:tracePt t="36799" x="7299325" y="3848100"/>
          <p14:tracePt t="36807" x="7289800" y="3840163"/>
          <p14:tracePt t="36821" x="7281863" y="3840163"/>
          <p14:tracePt t="36830" x="7273925" y="3840163"/>
          <p14:tracePt t="36837" x="7265988" y="3840163"/>
          <p14:tracePt t="36845" x="7256463" y="3830638"/>
          <p14:tracePt t="36853" x="7248525" y="3830638"/>
          <p14:tracePt t="36861" x="7240588" y="3830638"/>
          <p14:tracePt t="36869" x="7232650" y="3830638"/>
          <p14:tracePt t="36883" x="7224713" y="3830638"/>
          <p14:tracePt t="36892" x="7224713" y="3822700"/>
          <p14:tracePt t="36913" x="7207250" y="3822700"/>
          <p14:tracePt t="36923" x="7207250" y="3814763"/>
          <p14:tracePt t="36945" x="7199313" y="3806825"/>
          <p14:tracePt t="36953" x="7191375" y="3806825"/>
          <p14:tracePt t="36969" x="7181850" y="3797300"/>
          <p14:tracePt t="36978" x="7181850" y="3789363"/>
          <p14:tracePt t="36985" x="7173913" y="3789363"/>
          <p14:tracePt t="36999" x="7165975" y="3781425"/>
          <p14:tracePt t="37016" x="7158038" y="3765550"/>
          <p14:tracePt t="37039" x="7150100" y="3765550"/>
          <p14:tracePt t="41157" x="7099300" y="3765550"/>
          <p14:tracePt t="41164" x="7073900" y="3781425"/>
          <p14:tracePt t="41173" x="7032625" y="3814763"/>
          <p14:tracePt t="41178" x="6983413" y="3830638"/>
          <p14:tracePt t="41184" x="6916738" y="3863975"/>
          <p14:tracePt t="41192" x="6834188" y="3905250"/>
          <p14:tracePt t="41200" x="6792913" y="3922713"/>
          <p14:tracePt t="41208" x="6677025" y="3979863"/>
          <p14:tracePt t="41216" x="6618288" y="4013200"/>
          <p14:tracePt t="41225" x="6486525" y="4071938"/>
          <p14:tracePt t="41232" x="6427788" y="4087813"/>
          <p14:tracePt t="41238" x="6353175" y="4129088"/>
          <p14:tracePt t="41246" x="6286500" y="4162425"/>
          <p14:tracePt t="41254" x="6203950" y="4203700"/>
          <p14:tracePt t="41262" x="6154738" y="4246563"/>
          <p14:tracePt t="41270" x="6121400" y="4262438"/>
          <p14:tracePt t="41279" x="6096000" y="4287838"/>
          <p14:tracePt t="41286" x="6054725" y="4311650"/>
          <p14:tracePt t="41292" x="6054725" y="4329113"/>
          <p14:tracePt t="41300" x="6029325" y="4352925"/>
          <p14:tracePt t="41308" x="6013450" y="4378325"/>
          <p14:tracePt t="41316" x="5995988" y="4411663"/>
          <p14:tracePt t="41325" x="5980113" y="4445000"/>
          <p14:tracePt t="41332" x="5962650" y="4478338"/>
          <p14:tracePt t="41341" x="5954713" y="4511675"/>
          <p14:tracePt t="41348" x="5946775" y="4527550"/>
          <p14:tracePt t="41354" x="5938838" y="4552950"/>
          <p14:tracePt t="41362" x="5921375" y="4586288"/>
          <p14:tracePt t="41375" x="5913438" y="4610100"/>
          <p14:tracePt t="41379" x="5913438" y="4635500"/>
          <p14:tracePt t="41386" x="5897563" y="4668838"/>
          <p14:tracePt t="41394" x="5880100" y="4702175"/>
          <p14:tracePt t="41402" x="5872163" y="4727575"/>
          <p14:tracePt t="41408" x="5846763" y="4776788"/>
          <p14:tracePt t="41418" x="5789613" y="4867275"/>
          <p14:tracePt t="41425" x="5730875" y="4941888"/>
          <p14:tracePt t="41432" x="5689600" y="5008563"/>
          <p14:tracePt t="41441" x="5622925" y="5108575"/>
          <p14:tracePt t="41448" x="5581650" y="5157788"/>
          <p14:tracePt t="41457" x="5514975" y="5273675"/>
          <p14:tracePt t="41464" x="5473700" y="5324475"/>
          <p14:tracePt t="41470" x="5416550" y="5432425"/>
          <p14:tracePt t="41479" x="5383213" y="5497513"/>
          <p14:tracePt t="41486" x="5357813" y="5548313"/>
          <p14:tracePt t="41494" x="5341938" y="5572125"/>
          <p14:tracePt t="41502" x="5332413" y="5605463"/>
          <p14:tracePt t="41510" x="5324475" y="5638800"/>
          <p14:tracePt t="41518" x="5324475" y="5656263"/>
          <p14:tracePt t="41525" x="5324475" y="5672138"/>
          <p14:tracePt t="41532" x="5316538" y="5697538"/>
          <p14:tracePt t="41541" x="5316538" y="5705475"/>
          <p14:tracePt t="41548" x="5308600" y="5738813"/>
          <p14:tracePt t="41557" x="5299075" y="5762625"/>
          <p14:tracePt t="41564" x="5283200" y="5795963"/>
          <p14:tracePt t="41572" x="5283200" y="5821363"/>
          <p14:tracePt t="41580" x="5257800" y="5888038"/>
          <p14:tracePt t="41586" x="5249863" y="5929313"/>
          <p14:tracePt t="41594" x="5241925" y="5988050"/>
          <p14:tracePt t="41602" x="5233988" y="6037263"/>
          <p14:tracePt t="41610" x="5224463" y="6062663"/>
          <p14:tracePt t="41618" x="5224463" y="6086475"/>
          <p14:tracePt t="41626" x="5216525" y="6111875"/>
          <p14:tracePt t="41634" x="5216525" y="6127750"/>
          <p14:tracePt t="41641" x="5216525" y="6145213"/>
          <p14:tracePt t="41648" x="5216525" y="6161088"/>
          <p14:tracePt t="41664" x="5216525" y="6169025"/>
          <p14:tracePt t="41672" x="5216525" y="6178550"/>
          <p14:tracePt t="41807" x="5224463" y="6178550"/>
          <p14:tracePt t="41814" x="5233988" y="6178550"/>
          <p14:tracePt t="41823" x="5241925" y="6178550"/>
          <p14:tracePt t="41829" x="5267325" y="6178550"/>
          <p14:tracePt t="41836" x="5291138" y="6178550"/>
          <p14:tracePt t="41843" x="5316538" y="6178550"/>
          <p14:tracePt t="41850" x="5324475" y="6178550"/>
          <p14:tracePt t="41858" x="5349875" y="6169025"/>
          <p14:tracePt t="41866" x="5373688" y="6161088"/>
          <p14:tracePt t="41875" x="5399088" y="6153150"/>
          <p14:tracePt t="41880" x="5407025" y="6145213"/>
          <p14:tracePt t="41888" x="5440363" y="6127750"/>
          <p14:tracePt t="41896" x="5465763" y="6119813"/>
          <p14:tracePt t="41909" x="5491163" y="6111875"/>
          <p14:tracePt t="41912" x="5507038" y="6103938"/>
          <p14:tracePt t="41920" x="5514975" y="6094413"/>
          <p14:tracePt t="41928" x="5524500" y="6094413"/>
          <p14:tracePt t="41936" x="5540375" y="6094413"/>
          <p14:tracePt t="41950" x="5556250" y="6086475"/>
          <p14:tracePt t="41958" x="5565775" y="6086475"/>
          <p14:tracePt t="41966" x="5581650" y="6078538"/>
          <p14:tracePt t="41975" x="5599113" y="6070600"/>
          <p14:tracePt t="41982" x="5622925" y="6062663"/>
          <p14:tracePt t="41990" x="5640388" y="6053138"/>
          <p14:tracePt t="41996" x="5673725" y="6045200"/>
          <p14:tracePt t="42004" x="5697538" y="6045200"/>
          <p14:tracePt t="42012" x="5722938" y="6037263"/>
          <p14:tracePt t="42020" x="5738813" y="6037263"/>
          <p14:tracePt t="42028" x="5764213" y="6029325"/>
          <p14:tracePt t="42036" x="5789613" y="6019800"/>
          <p14:tracePt t="42044" x="5797550" y="6011863"/>
          <p14:tracePt t="42052" x="5805488" y="6011863"/>
          <p14:tracePt t="42058" x="5822950" y="6003925"/>
          <p14:tracePt t="42066" x="5830888" y="5995988"/>
          <p14:tracePt t="42075" x="5846763" y="5995988"/>
          <p14:tracePt t="42082" x="5864225" y="5988050"/>
          <p14:tracePt t="42090" x="5872163" y="5988050"/>
          <p14:tracePt t="42098" x="5888038" y="5988050"/>
          <p14:tracePt t="42107" x="5913438" y="5988050"/>
          <p14:tracePt t="42112" x="5921375" y="5978525"/>
          <p14:tracePt t="42120" x="5938838" y="5970588"/>
          <p14:tracePt t="42129" x="5962650" y="5970588"/>
          <p14:tracePt t="42137" x="5988050" y="5962650"/>
          <p14:tracePt t="42145" x="5995988" y="5945188"/>
          <p14:tracePt t="42153" x="6013450" y="5937250"/>
          <p14:tracePt t="42160" x="6037263" y="5929313"/>
          <p14:tracePt t="42169" x="6062663" y="5921375"/>
          <p14:tracePt t="42175" x="6080125" y="5903913"/>
          <p14:tracePt t="42182" x="6096000" y="5888038"/>
          <p14:tracePt t="42192" x="6121400" y="5880100"/>
          <p14:tracePt t="42199" x="6145213" y="5862638"/>
          <p14:tracePt t="42207" x="6162675" y="5846763"/>
          <p14:tracePt t="42223" x="6170613" y="5837238"/>
          <p14:tracePt t="42229" x="6178550" y="5837238"/>
          <p14:tracePt t="42237" x="6178550" y="5829300"/>
          <p14:tracePt t="42549" x="6203950" y="5846763"/>
          <p14:tracePt t="42557" x="6211888" y="5846763"/>
          <p14:tracePt t="42565" x="6229350" y="5862638"/>
          <p14:tracePt t="42572" x="6261100" y="5888038"/>
          <p14:tracePt t="42579" x="6278563" y="5895975"/>
          <p14:tracePt t="42586" x="6303963" y="5911850"/>
          <p14:tracePt t="42592" x="6319838" y="5929313"/>
          <p14:tracePt t="42600" x="6345238" y="5937250"/>
          <p14:tracePt t="42608" x="6369050" y="5945188"/>
          <p14:tracePt t="42616" x="6386513" y="5954713"/>
          <p14:tracePt t="42625" x="6411913" y="5970588"/>
          <p14:tracePt t="42638" x="6435725" y="5978525"/>
          <p14:tracePt t="42646" x="6453188" y="5978525"/>
          <p14:tracePt t="42654" x="6469063" y="5988050"/>
          <p14:tracePt t="42662" x="6502400" y="5995988"/>
          <p14:tracePt t="42670" x="6510338" y="5995988"/>
          <p14:tracePt t="42678" x="6518275" y="5995988"/>
          <p14:tracePt t="42686" x="6527800" y="5995988"/>
          <p14:tracePt t="42694" x="6535738" y="5995988"/>
          <p14:tracePt t="42708" x="6543675" y="5995988"/>
          <p14:tracePt t="42716" x="6551613" y="5995988"/>
          <p14:tracePt t="42725" x="6569075" y="6003925"/>
          <p14:tracePt t="42732" x="6592888" y="6011863"/>
          <p14:tracePt t="42741" x="6635750" y="6019800"/>
          <p14:tracePt t="42748" x="6684963" y="6029325"/>
          <p14:tracePt t="42757" x="6710363" y="6037263"/>
          <p14:tracePt t="42762" x="6759575" y="6045200"/>
          <p14:tracePt t="42770" x="6818313" y="6062663"/>
          <p14:tracePt t="42778" x="6842125" y="6070600"/>
          <p14:tracePt t="42786" x="6883400" y="6070600"/>
          <p14:tracePt t="42794" x="6924675" y="6078538"/>
          <p14:tracePt t="42803" x="6958013" y="6086475"/>
          <p14:tracePt t="42810" x="6991350" y="6086475"/>
          <p14:tracePt t="42819" x="7008813" y="6086475"/>
          <p14:tracePt t="42825" x="7042150" y="6086475"/>
          <p14:tracePt t="42832" x="7065963" y="6086475"/>
          <p14:tracePt t="42840" x="7083425" y="6086475"/>
          <p14:tracePt t="42848" x="7099300" y="6086475"/>
          <p14:tracePt t="42856" x="7132638" y="6086475"/>
          <p14:tracePt t="42864" x="7158038" y="6086475"/>
          <p14:tracePt t="42872" x="7181850" y="6086475"/>
          <p14:tracePt t="42881" x="7215188" y="6086475"/>
          <p14:tracePt t="42886" x="7248525" y="6086475"/>
          <p14:tracePt t="42894" x="7289800" y="6086475"/>
          <p14:tracePt t="42902" x="7315200" y="6086475"/>
          <p14:tracePt t="42910" x="7373938" y="6086475"/>
          <p14:tracePt t="42919" x="7439025" y="6103938"/>
          <p14:tracePt t="42926" x="7497763" y="6103938"/>
          <p14:tracePt t="42932" x="7539038" y="6111875"/>
          <p14:tracePt t="42940" x="7572375" y="6111875"/>
          <p14:tracePt t="42948" x="7605713" y="6111875"/>
          <p14:tracePt t="42956" x="7621588" y="6111875"/>
          <p14:tracePt t="42964" x="7646988" y="6111875"/>
          <p14:tracePt t="42972" x="7672388" y="6111875"/>
          <p14:tracePt t="42981" x="7680325" y="6111875"/>
          <p14:tracePt t="42988" x="7705725" y="6111875"/>
          <p14:tracePt t="42996" x="7721600" y="6111875"/>
          <p14:tracePt t="43002" x="7729538" y="6111875"/>
          <p14:tracePt t="43010" x="7754938" y="6111875"/>
          <p14:tracePt t="43018" x="7788275" y="6111875"/>
          <p14:tracePt t="43026" x="7812088" y="6111875"/>
          <p14:tracePt t="43035" x="7854950" y="6111875"/>
          <p14:tracePt t="43042" x="7878763" y="6111875"/>
          <p14:tracePt t="43048" x="7929563" y="6111875"/>
          <p14:tracePt t="43056" x="7970838" y="6111875"/>
          <p14:tracePt t="43064" x="8045450" y="6111875"/>
          <p14:tracePt t="43072" x="8112125" y="6111875"/>
          <p14:tracePt t="43080" x="8169275" y="6111875"/>
          <p14:tracePt t="43088" x="8210550" y="6111875"/>
          <p14:tracePt t="43096" x="8269288" y="6111875"/>
          <p14:tracePt t="43104" x="8326438" y="6111875"/>
          <p14:tracePt t="43112" x="8335963" y="6111875"/>
          <p14:tracePt t="43118" x="8369300" y="6111875"/>
          <p14:tracePt t="43126" x="8410575" y="6111875"/>
          <p14:tracePt t="43135" x="8434388" y="6111875"/>
          <p14:tracePt t="43142" x="8451850" y="6111875"/>
          <p14:tracePt t="43151" x="8475663" y="6111875"/>
          <p14:tracePt t="43158" x="8501063" y="6111875"/>
          <p14:tracePt t="43166" x="8518525" y="6111875"/>
          <p14:tracePt t="43175" x="8526463" y="6111875"/>
          <p14:tracePt t="43180" x="8567738" y="6119813"/>
          <p14:tracePt t="43188" x="8609013" y="6119813"/>
          <p14:tracePt t="43196" x="8650288" y="6127750"/>
          <p14:tracePt t="43204" x="8709025" y="6127750"/>
          <p14:tracePt t="43212" x="8783638" y="6137275"/>
          <p14:tracePt t="43221" x="8832850" y="6137275"/>
          <p14:tracePt t="43226" x="8891588" y="6145213"/>
          <p14:tracePt t="43234" x="8940800" y="6153150"/>
          <p14:tracePt t="43242" x="8982075" y="6153150"/>
          <p14:tracePt t="43251" x="9023350" y="6161088"/>
          <p14:tracePt t="43258" x="9082088" y="6161088"/>
          <p14:tracePt t="43266" x="9123363" y="6161088"/>
          <p14:tracePt t="43275" x="9156700" y="6169025"/>
          <p14:tracePt t="43283" x="9197975" y="6169025"/>
          <p14:tracePt t="43291" x="9223375" y="6169025"/>
          <p14:tracePt t="43296" x="9256713" y="6169025"/>
          <p14:tracePt t="43304" x="9272588" y="6169025"/>
          <p14:tracePt t="43312" x="9297988" y="6169025"/>
          <p14:tracePt t="43320" x="9313863" y="6169025"/>
          <p14:tracePt t="43328" x="9321800" y="6169025"/>
          <p14:tracePt t="43336" x="9339263" y="6169025"/>
          <p14:tracePt t="43342" x="9347200" y="6169025"/>
          <p14:tracePt t="43351" x="9355138" y="6169025"/>
          <p14:tracePt t="43358" x="9380538" y="6169025"/>
          <p14:tracePt t="43366" x="9396413" y="6169025"/>
          <p14:tracePt t="43375" x="9437688" y="6169025"/>
          <p14:tracePt t="43383" x="9471025" y="6169025"/>
          <p14:tracePt t="43391" x="9496425" y="6169025"/>
          <p14:tracePt t="43398" x="9545638" y="6169025"/>
          <p14:tracePt t="43407" x="9604375" y="6169025"/>
          <p14:tracePt t="43412" x="9629775" y="6169025"/>
          <p14:tracePt t="43421" x="9678988" y="6169025"/>
          <p14:tracePt t="43428" x="9704388" y="6169025"/>
          <p14:tracePt t="43436" x="9720263" y="6169025"/>
          <p14:tracePt t="43444" x="9745663" y="6169025"/>
          <p14:tracePt t="43461" x="9753600" y="6169025"/>
          <p14:tracePt t="43687" x="9745663" y="6169025"/>
          <p14:tracePt t="43697" x="9720263" y="6169025"/>
          <p14:tracePt t="43703" x="9694863" y="6161088"/>
          <p14:tracePt t="43712" x="9663113" y="6153150"/>
          <p14:tracePt t="43716" x="9620250" y="6153150"/>
          <p14:tracePt t="43723" x="9588500" y="6145213"/>
          <p14:tracePt t="43730" x="9529763" y="6145213"/>
          <p14:tracePt t="43738" x="9471025" y="6137275"/>
          <p14:tracePt t="43747" x="9347200" y="6137275"/>
          <p14:tracePt t="43752" x="9247188" y="6137275"/>
          <p14:tracePt t="43761" x="9182100" y="6137275"/>
          <p14:tracePt t="43769" x="9074150" y="6137275"/>
          <p14:tracePt t="43776" x="8999538" y="6137275"/>
          <p14:tracePt t="43785" x="8874125" y="6137275"/>
          <p14:tracePt t="43792" x="8783638" y="6137275"/>
          <p14:tracePt t="43801" x="8724900" y="6137275"/>
          <p14:tracePt t="43809" x="8601075" y="6137275"/>
          <p14:tracePt t="43817" x="8542338" y="6137275"/>
          <p14:tracePt t="43823" x="8459788" y="6137275"/>
          <p14:tracePt t="43831" x="8401050" y="6137275"/>
          <p14:tracePt t="43838" x="8335963" y="6145213"/>
          <p14:tracePt t="43847" x="8277225" y="6145213"/>
          <p14:tracePt t="43855" x="8228013" y="6153150"/>
          <p14:tracePt t="43863" x="8186738" y="6153150"/>
          <p14:tracePt t="43871" x="8128000" y="6161088"/>
          <p14:tracePt t="43877" x="8061325" y="6178550"/>
          <p14:tracePt t="43885" x="8004175" y="6186488"/>
          <p14:tracePt t="43892" x="7886700" y="6202363"/>
          <p14:tracePt t="43901" x="7788275" y="6227763"/>
          <p14:tracePt t="43910" x="7705725" y="6235700"/>
          <p14:tracePt t="43917" x="7646988" y="6261100"/>
          <p14:tracePt t="43925" x="7523163" y="6286500"/>
          <p14:tracePt t="43933" x="7448550" y="6294438"/>
          <p14:tracePt t="43939" x="7389813" y="6302375"/>
          <p14:tracePt t="43947" x="7331075" y="6318250"/>
          <p14:tracePt t="43955" x="7273925" y="6335713"/>
          <p14:tracePt t="43963" x="7215188" y="6343650"/>
          <p14:tracePt t="43971" x="7173913" y="6343650"/>
          <p14:tracePt t="43978" x="7124700" y="6351588"/>
          <p14:tracePt t="43986" x="7116763" y="6351588"/>
          <p14:tracePt t="43992" x="7083425" y="6351588"/>
          <p14:tracePt t="44001" x="7042150" y="6351588"/>
          <p14:tracePt t="44009" x="7016750" y="6351588"/>
          <p14:tracePt t="44017" x="6991350" y="6361113"/>
          <p14:tracePt t="44025" x="6975475" y="6361113"/>
          <p14:tracePt t="44033" x="6942138" y="6361113"/>
          <p14:tracePt t="44042" x="6900863" y="6369050"/>
          <p14:tracePt t="44049" x="6842125" y="6369050"/>
          <p14:tracePt t="44054" x="6800850" y="6369050"/>
          <p14:tracePt t="44063" x="6759575" y="6369050"/>
          <p14:tracePt t="44071" x="6700838" y="6376988"/>
          <p14:tracePt t="44079" x="6659563" y="6376988"/>
          <p14:tracePt t="44086" x="6584950" y="6376988"/>
          <p14:tracePt t="44095" x="6561138" y="6376988"/>
          <p14:tracePt t="44103" x="6527800" y="6376988"/>
          <p14:tracePt t="44108" x="6494463" y="6376988"/>
          <p14:tracePt t="44117" x="6469063" y="6376988"/>
          <p14:tracePt t="44125" x="6443663" y="6376988"/>
          <p14:tracePt t="44133" x="6411913" y="6376988"/>
          <p14:tracePt t="44142" x="6378575" y="6376988"/>
          <p14:tracePt t="44149" x="6345238" y="6376988"/>
          <p14:tracePt t="44157" x="6319838" y="6376988"/>
          <p14:tracePt t="44165" x="6261100" y="6376988"/>
          <p14:tracePt t="44171" x="6211888" y="6376988"/>
          <p14:tracePt t="44179" x="6154738" y="6376988"/>
          <p14:tracePt t="44186" x="6096000" y="6376988"/>
          <p14:tracePt t="44195" x="6037263" y="6369050"/>
          <p14:tracePt t="44203" x="5995988" y="6369050"/>
          <p14:tracePt t="44211" x="5938838" y="6351588"/>
          <p14:tracePt t="44219" x="5864225" y="6351588"/>
          <p14:tracePt t="44227" x="5797550" y="6343650"/>
          <p14:tracePt t="44235" x="5748338" y="6343650"/>
          <p14:tracePt t="44242" x="5689600" y="6335713"/>
          <p14:tracePt t="44249" x="5664200" y="6335713"/>
          <p14:tracePt t="44257" x="5622925" y="6335713"/>
          <p14:tracePt t="44265" x="5581650" y="6335713"/>
          <p14:tracePt t="44273" x="5556250" y="6335713"/>
          <p14:tracePt t="44281" x="5524500" y="6335713"/>
          <p14:tracePt t="44286" x="5491163" y="6327775"/>
          <p14:tracePt t="44294" x="5473700" y="6327775"/>
          <p14:tracePt t="44303" x="5448300" y="6327775"/>
          <p14:tracePt t="44310" x="5424488" y="6318250"/>
          <p14:tracePt t="44319" x="5416550" y="6318250"/>
          <p14:tracePt t="44326" x="5407025" y="6318250"/>
          <p14:tracePt t="44335" x="5391150" y="6310313"/>
          <p14:tracePt t="44342" x="5383213" y="6310313"/>
          <p14:tracePt t="44349" x="5373688" y="6310313"/>
          <p14:tracePt t="44357" x="5357813" y="6302375"/>
          <p14:tracePt t="44365" x="5341938" y="6294438"/>
          <p14:tracePt t="44373" x="5332413" y="6286500"/>
          <p14:tracePt t="44381" x="5324475" y="6286500"/>
          <p14:tracePt t="44403" x="5316538" y="6276975"/>
          <p14:tracePt t="44411" x="5316538" y="6269038"/>
          <p14:tracePt t="44419" x="5316538" y="6261100"/>
          <p14:tracePt t="44427" x="5316538" y="6243638"/>
          <p14:tracePt t="44435" x="5316538" y="6227763"/>
          <p14:tracePt t="44443" x="5316538" y="6202363"/>
          <p14:tracePt t="44451" x="5316538" y="6178550"/>
          <p14:tracePt t="44459" x="5316538" y="6161088"/>
          <p14:tracePt t="44464" x="5324475" y="6119813"/>
          <p14:tracePt t="44473" x="5349875" y="6086475"/>
          <p14:tracePt t="44481" x="5365750" y="6037263"/>
          <p14:tracePt t="44489" x="5391150" y="6011863"/>
          <p14:tracePt t="44497" x="5424488" y="5978525"/>
          <p14:tracePt t="44505" x="5473700" y="5937250"/>
          <p14:tracePt t="44512" x="5565775" y="5854700"/>
          <p14:tracePt t="44519" x="5640388" y="5805488"/>
          <p14:tracePt t="44527" x="5689600" y="5772150"/>
          <p14:tracePt t="44535" x="5797550" y="5713413"/>
          <p14:tracePt t="44542" x="5864225" y="5688013"/>
          <p14:tracePt t="44551" x="5988050" y="5630863"/>
          <p14:tracePt t="44559" x="6054725" y="5605463"/>
          <p14:tracePt t="44567" x="6121400" y="5581650"/>
          <p14:tracePt t="44575" x="6229350" y="5548313"/>
          <p14:tracePt t="44581" x="6311900" y="5514975"/>
          <p14:tracePt t="44589" x="6394450" y="5489575"/>
          <p14:tracePt t="44597" x="6535738" y="5456238"/>
          <p14:tracePt t="44605" x="6635750" y="5432425"/>
          <p14:tracePt t="44613" x="6726238" y="5399088"/>
          <p14:tracePt t="44621" x="6826250" y="5381625"/>
          <p14:tracePt t="44629" x="6908800" y="5348288"/>
          <p14:tracePt t="44635" x="7008813" y="5314950"/>
          <p14:tracePt t="44643" x="7158038" y="5232400"/>
          <p14:tracePt t="44651" x="7224713" y="5207000"/>
          <p14:tracePt t="44659" x="7340600" y="5157788"/>
          <p14:tracePt t="44667" x="7397750" y="5132388"/>
          <p14:tracePt t="44675" x="7523163" y="5075238"/>
          <p14:tracePt t="44683" x="7597775" y="5049838"/>
          <p14:tracePt t="44692" x="7672388" y="5016500"/>
          <p14:tracePt t="44699" x="7747000" y="4983163"/>
          <p14:tracePt t="44705" x="7821613" y="4975225"/>
          <p14:tracePt t="44713" x="7845425" y="4967288"/>
          <p14:tracePt t="44721" x="7904163" y="4959350"/>
          <p14:tracePt t="44729" x="7953375" y="4959350"/>
          <p14:tracePt t="44737" x="8020050" y="4951413"/>
          <p14:tracePt t="44745" x="8045450" y="4951413"/>
          <p14:tracePt t="44751" x="8094663" y="4941888"/>
          <p14:tracePt t="44759" x="8169275" y="4941888"/>
          <p14:tracePt t="44767" x="8228013" y="4941888"/>
          <p14:tracePt t="44775" x="8285163" y="4933950"/>
          <p14:tracePt t="44783" x="8351838" y="4933950"/>
          <p14:tracePt t="44792" x="8451850" y="4918075"/>
          <p14:tracePt t="44799" x="8542338" y="4918075"/>
          <p14:tracePt t="44808" x="8634413" y="4908550"/>
          <p14:tracePt t="44814" x="8766175" y="4884738"/>
          <p14:tracePt t="44821" x="8882063" y="4876800"/>
          <p14:tracePt t="44829" x="8966200" y="4851400"/>
          <p14:tracePt t="44837" x="9082088" y="4833938"/>
          <p14:tracePt t="44845" x="9205913" y="4810125"/>
          <p14:tracePt t="44854" x="9272588" y="4802188"/>
          <p14:tracePt t="44861" x="9388475" y="4784725"/>
          <p14:tracePt t="44867" x="9463088" y="4776788"/>
          <p14:tracePt t="44875" x="9529763" y="4768850"/>
          <p14:tracePt t="44883" x="9604375" y="4759325"/>
          <p14:tracePt t="44892" x="9663113" y="4759325"/>
          <p14:tracePt t="44899" x="9686925" y="4751388"/>
          <p14:tracePt t="44907" x="9720263" y="4751388"/>
          <p14:tracePt t="44914" x="9753600" y="4751388"/>
          <p14:tracePt t="44923" x="9786938" y="4751388"/>
          <p14:tracePt t="44931" x="9812338" y="4751388"/>
          <p14:tracePt t="44937" x="9844088" y="4751388"/>
          <p14:tracePt t="44945" x="9886950" y="4751388"/>
          <p14:tracePt t="44953" x="9944100" y="4751388"/>
          <p14:tracePt t="44961" x="9977438" y="4759325"/>
          <p14:tracePt t="44969" x="10059988" y="4768850"/>
          <p14:tracePt t="44977" x="10118725" y="4776788"/>
          <p14:tracePt t="44985" x="10152063" y="4776788"/>
          <p14:tracePt t="44992" x="10201275" y="4784725"/>
          <p14:tracePt t="44999" x="10250488" y="4792663"/>
          <p14:tracePt t="45008" x="10283825" y="4802188"/>
          <p14:tracePt t="45014" x="10309225" y="4802188"/>
          <p14:tracePt t="45023" x="10342563" y="4810125"/>
          <p14:tracePt t="45031" x="10367963" y="4818063"/>
          <p14:tracePt t="45039" x="10401300" y="4826000"/>
          <p14:tracePt t="45047" x="10417175" y="4833938"/>
          <p14:tracePt t="45053" x="10442575" y="4833938"/>
          <p14:tracePt t="45061" x="10475913" y="4843463"/>
          <p14:tracePt t="45069" x="10507663" y="4851400"/>
          <p14:tracePt t="45077" x="10541000" y="4859338"/>
          <p14:tracePt t="45085" x="10574338" y="4867275"/>
          <p14:tracePt t="45092" x="10633075" y="4876800"/>
          <p14:tracePt t="45101" x="10641013" y="4884738"/>
          <p14:tracePt t="45108" x="10682288" y="4892675"/>
          <p14:tracePt t="45114" x="10756900" y="4900613"/>
          <p14:tracePt t="45123" x="10782300" y="4900613"/>
          <p14:tracePt t="45131" x="10831513" y="4908550"/>
          <p14:tracePt t="45139" x="10890250" y="4918075"/>
          <p14:tracePt t="45147" x="10947400" y="4918075"/>
          <p14:tracePt t="45160" x="11022013" y="4926013"/>
          <p14:tracePt t="45169" x="11096625" y="4933950"/>
          <p14:tracePt t="45177" x="11204575" y="4933950"/>
          <p14:tracePt t="45185" x="11263313" y="4951413"/>
          <p14:tracePt t="45192" x="11329988" y="4951413"/>
          <p14:tracePt t="45201" x="11387138" y="4951413"/>
          <p14:tracePt t="45208" x="11445875" y="4959350"/>
          <p14:tracePt t="45217" x="11520488" y="4959350"/>
          <p14:tracePt t="45225" x="11544300" y="4967288"/>
          <p14:tracePt t="45231" x="11595100" y="4967288"/>
          <p14:tracePt t="45239" x="11644313" y="4967288"/>
          <p14:tracePt t="45247" x="11661775" y="4967288"/>
          <p14:tracePt t="45255" x="11685588" y="4967288"/>
          <p14:tracePt t="45263" x="11703050" y="4967288"/>
          <p14:tracePt t="45271" x="11726863" y="4967288"/>
          <p14:tracePt t="45276" x="11736388" y="4967288"/>
          <p14:tracePt t="45364" x="11744325" y="4967288"/>
          <p14:tracePt t="45372" x="11760200" y="4967288"/>
          <p14:tracePt t="45381" x="11777663" y="4967288"/>
          <p14:tracePt t="45388" x="11793538" y="4967288"/>
          <p14:tracePt t="45395" x="11801475" y="4967288"/>
          <p14:tracePt t="45401" x="11818938" y="4967288"/>
          <p14:tracePt t="45408" x="11834813" y="4967288"/>
          <p14:tracePt t="45417" x="11852275" y="4967288"/>
          <p14:tracePt t="45425" x="11876088" y="4967288"/>
          <p14:tracePt t="45432" x="11909425" y="4967288"/>
          <p14:tracePt t="45441" x="11934825" y="4967288"/>
          <p14:tracePt t="45449" x="11984038" y="4975225"/>
          <p14:tracePt t="45457" x="12009438" y="4975225"/>
          <p14:tracePt t="45463" x="12068175" y="4975225"/>
          <p14:tracePt t="45471" x="12117388" y="4975225"/>
          <p14:tracePt t="45479" x="12176125" y="4983163"/>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TotalTime>
  <Words>1331</Words>
  <Application>Microsoft Office PowerPoint</Application>
  <PresentationFormat>Widescreen</PresentationFormat>
  <Paragraphs>45</Paragraphs>
  <Slides>19</Slides>
  <Notes>1</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Blackadder ITC</vt:lpstr>
      <vt:lpstr>Calibri</vt:lpstr>
      <vt:lpstr>Calibri Light</vt:lpstr>
      <vt:lpstr>Office Theme</vt:lpstr>
      <vt:lpstr>Working in the OSHA Express  Fatality Inspections/Investigations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Spangler, Jackie</dc:creator>
  <cp:lastModifiedBy>Lagoe, Wanda</cp:lastModifiedBy>
  <cp:revision>63</cp:revision>
  <dcterms:created xsi:type="dcterms:W3CDTF">2022-12-05T12:51:15Z</dcterms:created>
  <dcterms:modified xsi:type="dcterms:W3CDTF">2023-02-06T15:28:01Z</dcterms:modified>
</cp:coreProperties>
</file>