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80" r:id="rId5"/>
    <p:sldId id="259" r:id="rId6"/>
    <p:sldId id="260" r:id="rId7"/>
    <p:sldId id="261" r:id="rId8"/>
    <p:sldId id="262" r:id="rId9"/>
    <p:sldId id="263" r:id="rId10"/>
    <p:sldId id="264" r:id="rId11"/>
    <p:sldId id="265" r:id="rId12"/>
    <p:sldId id="266" r:id="rId13"/>
    <p:sldId id="267" r:id="rId14"/>
    <p:sldId id="268" r:id="rId15"/>
    <p:sldId id="276" r:id="rId16"/>
    <p:sldId id="275" r:id="rId17"/>
    <p:sldId id="269" r:id="rId18"/>
    <p:sldId id="277" r:id="rId19"/>
    <p:sldId id="278" r:id="rId20"/>
    <p:sldId id="273" r:id="rId21"/>
    <p:sldId id="27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6E8C8D3-ACE2-438F-B2AF-4531C1EE5DDB}">
          <p14:sldIdLst>
            <p14:sldId id="256"/>
            <p14:sldId id="257"/>
            <p14:sldId id="258"/>
            <p14:sldId id="280"/>
          </p14:sldIdLst>
        </p14:section>
        <p14:section name="Summary Section" id="{8A1BC481-8A5F-420C-AA6E-3CE1E4D9A9FE}">
          <p14:sldIdLst/>
        </p14:section>
        <p14:section name="Section 1" id="{EF00D168-541C-436E-94E6-5B9082A90308}">
          <p14:sldIdLst>
            <p14:sldId id="259"/>
          </p14:sldIdLst>
        </p14:section>
        <p14:section name="To “Queue” to someone you will have the item open, then click on QUEUE, then ROUTE or you can use the Route Activity Box on the Dashboard" id="{1D75D895-E698-4959-9DC9-ED7FA44BBF32}">
          <p14:sldIdLst>
            <p14:sldId id="260"/>
          </p14:sldIdLst>
        </p14:section>
        <p14:section name="Section 3" id="{E380FE7C-F24D-4083-B92A-2BFD6C5A250B}">
          <p14:sldIdLst>
            <p14:sldId id="261"/>
          </p14:sldIdLst>
        </p14:section>
        <p14:section name="To find the person that you will be routing information and updates to you will have to click the PLUS (+) sign beside the folder that is labeled  +North Carolina DOL-then +OSH Enforcement Folder-scroll down until you see the +District folder  or division" id="{06DA3A82-4B3B-4156-865D-78621159B23D}">
          <p14:sldIdLst>
            <p14:sldId id="262"/>
          </p14:sldIdLst>
        </p14:section>
        <p14:section name="You will then see the Request in your Workflow QUEUE Folder. You will open, update, and respond back using the Queue, once you complete and Queue back to the requestor the file will “leave” your queue.   *Note* it may appear to still be there, DO NOT file" id="{C823B623-2B9A-4F67-97C9-3333D95750B9}">
          <p14:sldIdLst>
            <p14:sldId id="263"/>
          </p14:sldIdLst>
        </p14:section>
        <p14:section name="You will open the Activity/file in the top box area of the Workflow Queue user mailbox. Make you changes or update, Save your modifications and close it.  To close and save your updates you can also click on the Red X  in the upper right hand corner of th" id="{6536F14E-9002-4380-95D1-CA72781A6A73}">
          <p14:sldIdLst>
            <p14:sldId id="264"/>
          </p14:sldIdLst>
        </p14:section>
        <p14:section name="Section 7" id="{421594C8-D30B-4FBA-8443-F584AEA59C6C}">
          <p14:sldIdLst>
            <p14:sldId id="265"/>
          </p14:sldIdLst>
        </p14:section>
        <p14:section name="Section 8" id="{DEF727BB-E4CE-4C4F-A594-7C754B2F73FD}">
          <p14:sldIdLst>
            <p14:sldId id="266"/>
          </p14:sldIdLst>
        </p14:section>
        <p14:section name="Section 9" id="{4E92BFC3-1D4B-453D-A61D-FC4C0501EAD1}">
          <p14:sldIdLst>
            <p14:sldId id="267"/>
          </p14:sldIdLst>
        </p14:section>
        <p14:section name="Section 10" id="{6C037C22-594F-4742-86B3-B6B60547E723}">
          <p14:sldIdLst>
            <p14:sldId id="268"/>
            <p14:sldId id="276"/>
            <p14:sldId id="275"/>
            <p14:sldId id="269"/>
            <p14:sldId id="277"/>
            <p14:sldId id="278"/>
            <p14:sldId id="273"/>
            <p14:sldId id="2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4" d="100"/>
          <a:sy n="104" d="100"/>
        </p:scale>
        <p:origin x="150" y="4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28876F-16DD-4F21-98FC-D73C1DB2B88D}" type="datetimeFigureOut">
              <a:rPr lang="en-US" smtClean="0"/>
              <a:t>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3C3856-EBA9-456F-ADB6-D043C06F5C2E}" type="slidenum">
              <a:rPr lang="en-US" smtClean="0"/>
              <a:t>‹#›</a:t>
            </a:fld>
            <a:endParaRPr lang="en-US"/>
          </a:p>
        </p:txBody>
      </p:sp>
    </p:spTree>
    <p:extLst>
      <p:ext uri="{BB962C8B-B14F-4D97-AF65-F5344CB8AC3E}">
        <p14:creationId xmlns:p14="http://schemas.microsoft.com/office/powerpoint/2010/main" val="47712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3C3856-EBA9-456F-ADB6-D043C06F5C2E}" type="slidenum">
              <a:rPr lang="en-US" smtClean="0"/>
              <a:t>2</a:t>
            </a:fld>
            <a:endParaRPr lang="en-US"/>
          </a:p>
        </p:txBody>
      </p:sp>
    </p:spTree>
    <p:extLst>
      <p:ext uri="{BB962C8B-B14F-4D97-AF65-F5344CB8AC3E}">
        <p14:creationId xmlns:p14="http://schemas.microsoft.com/office/powerpoint/2010/main" val="2496660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64B3E-F9C0-4332-A610-F88FAEA3CE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5CBF17-33C4-4A4A-B3A4-ECFAED8AAE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57441-B642-4E2D-8B67-0DEE30DEF848}"/>
              </a:ext>
            </a:extLst>
          </p:cNvPr>
          <p:cNvSpPr>
            <a:spLocks noGrp="1"/>
          </p:cNvSpPr>
          <p:nvPr>
            <p:ph type="dt" sz="half" idx="10"/>
          </p:nvPr>
        </p:nvSpPr>
        <p:spPr/>
        <p:txBody>
          <a:bodyPr/>
          <a:lstStyle/>
          <a:p>
            <a:fld id="{EE746789-F618-4E2E-B532-A5875D4593B1}" type="datetimeFigureOut">
              <a:rPr lang="en-US" smtClean="0"/>
              <a:t>2/6/2023</a:t>
            </a:fld>
            <a:endParaRPr lang="en-US"/>
          </a:p>
        </p:txBody>
      </p:sp>
      <p:sp>
        <p:nvSpPr>
          <p:cNvPr id="5" name="Footer Placeholder 4">
            <a:extLst>
              <a:ext uri="{FF2B5EF4-FFF2-40B4-BE49-F238E27FC236}">
                <a16:creationId xmlns:a16="http://schemas.microsoft.com/office/drawing/2014/main" id="{53D5BF42-D357-4E00-B8DC-800021DC9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FDDB7-5FD5-40B2-B224-11245970618D}"/>
              </a:ext>
            </a:extLst>
          </p:cNvPr>
          <p:cNvSpPr>
            <a:spLocks noGrp="1"/>
          </p:cNvSpPr>
          <p:nvPr>
            <p:ph type="sldNum" sz="quarter" idx="12"/>
          </p:nvPr>
        </p:nvSpPr>
        <p:spPr/>
        <p:txBody>
          <a:bodyPr/>
          <a:lstStyle/>
          <a:p>
            <a:fld id="{5F09AEA7-38FC-486A-9863-3639F732C15D}" type="slidenum">
              <a:rPr lang="en-US" smtClean="0"/>
              <a:t>‹#›</a:t>
            </a:fld>
            <a:endParaRPr lang="en-US"/>
          </a:p>
        </p:txBody>
      </p:sp>
    </p:spTree>
    <p:extLst>
      <p:ext uri="{BB962C8B-B14F-4D97-AF65-F5344CB8AC3E}">
        <p14:creationId xmlns:p14="http://schemas.microsoft.com/office/powerpoint/2010/main" val="2554214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1D97A-21A3-4CC7-9093-EB9D3AAADD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811192-ACA5-4609-B402-B8DE6B980C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1B1CAA-8FB2-425B-B8D8-3FB049FEA1C5}"/>
              </a:ext>
            </a:extLst>
          </p:cNvPr>
          <p:cNvSpPr>
            <a:spLocks noGrp="1"/>
          </p:cNvSpPr>
          <p:nvPr>
            <p:ph type="dt" sz="half" idx="10"/>
          </p:nvPr>
        </p:nvSpPr>
        <p:spPr/>
        <p:txBody>
          <a:bodyPr/>
          <a:lstStyle/>
          <a:p>
            <a:fld id="{EE746789-F618-4E2E-B532-A5875D4593B1}" type="datetimeFigureOut">
              <a:rPr lang="en-US" smtClean="0"/>
              <a:t>2/6/2023</a:t>
            </a:fld>
            <a:endParaRPr lang="en-US"/>
          </a:p>
        </p:txBody>
      </p:sp>
      <p:sp>
        <p:nvSpPr>
          <p:cNvPr id="5" name="Footer Placeholder 4">
            <a:extLst>
              <a:ext uri="{FF2B5EF4-FFF2-40B4-BE49-F238E27FC236}">
                <a16:creationId xmlns:a16="http://schemas.microsoft.com/office/drawing/2014/main" id="{19672993-4A77-42E2-B92D-223C5C1BB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B9A854-3318-4E83-AD5C-488E3D384EB4}"/>
              </a:ext>
            </a:extLst>
          </p:cNvPr>
          <p:cNvSpPr>
            <a:spLocks noGrp="1"/>
          </p:cNvSpPr>
          <p:nvPr>
            <p:ph type="sldNum" sz="quarter" idx="12"/>
          </p:nvPr>
        </p:nvSpPr>
        <p:spPr/>
        <p:txBody>
          <a:bodyPr/>
          <a:lstStyle/>
          <a:p>
            <a:fld id="{5F09AEA7-38FC-486A-9863-3639F732C15D}" type="slidenum">
              <a:rPr lang="en-US" smtClean="0"/>
              <a:t>‹#›</a:t>
            </a:fld>
            <a:endParaRPr lang="en-US"/>
          </a:p>
        </p:txBody>
      </p:sp>
    </p:spTree>
    <p:extLst>
      <p:ext uri="{BB962C8B-B14F-4D97-AF65-F5344CB8AC3E}">
        <p14:creationId xmlns:p14="http://schemas.microsoft.com/office/powerpoint/2010/main" val="435983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00A9A9-EDAD-4BC3-91D6-BA7444AB95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278101-A849-4CED-960F-1EFBCBEF8E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30D3F-CCD2-42A6-9DE6-AEF205FB6787}"/>
              </a:ext>
            </a:extLst>
          </p:cNvPr>
          <p:cNvSpPr>
            <a:spLocks noGrp="1"/>
          </p:cNvSpPr>
          <p:nvPr>
            <p:ph type="dt" sz="half" idx="10"/>
          </p:nvPr>
        </p:nvSpPr>
        <p:spPr/>
        <p:txBody>
          <a:bodyPr/>
          <a:lstStyle/>
          <a:p>
            <a:fld id="{EE746789-F618-4E2E-B532-A5875D4593B1}" type="datetimeFigureOut">
              <a:rPr lang="en-US" smtClean="0"/>
              <a:t>2/6/2023</a:t>
            </a:fld>
            <a:endParaRPr lang="en-US"/>
          </a:p>
        </p:txBody>
      </p:sp>
      <p:sp>
        <p:nvSpPr>
          <p:cNvPr id="5" name="Footer Placeholder 4">
            <a:extLst>
              <a:ext uri="{FF2B5EF4-FFF2-40B4-BE49-F238E27FC236}">
                <a16:creationId xmlns:a16="http://schemas.microsoft.com/office/drawing/2014/main" id="{D859F95D-A691-4CE4-BED5-13F9A993A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ADB02-303D-4069-9D7A-D4337592C69C}"/>
              </a:ext>
            </a:extLst>
          </p:cNvPr>
          <p:cNvSpPr>
            <a:spLocks noGrp="1"/>
          </p:cNvSpPr>
          <p:nvPr>
            <p:ph type="sldNum" sz="quarter" idx="12"/>
          </p:nvPr>
        </p:nvSpPr>
        <p:spPr/>
        <p:txBody>
          <a:bodyPr/>
          <a:lstStyle/>
          <a:p>
            <a:fld id="{5F09AEA7-38FC-486A-9863-3639F732C15D}" type="slidenum">
              <a:rPr lang="en-US" smtClean="0"/>
              <a:t>‹#›</a:t>
            </a:fld>
            <a:endParaRPr lang="en-US"/>
          </a:p>
        </p:txBody>
      </p:sp>
    </p:spTree>
    <p:extLst>
      <p:ext uri="{BB962C8B-B14F-4D97-AF65-F5344CB8AC3E}">
        <p14:creationId xmlns:p14="http://schemas.microsoft.com/office/powerpoint/2010/main" val="3319746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5DBC-29F4-43F5-AE52-80EEB5F18A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96E4A4-682A-43E1-84C2-8C2AE560BD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6959A7-0AEA-4359-914F-EB08A1F01602}"/>
              </a:ext>
            </a:extLst>
          </p:cNvPr>
          <p:cNvSpPr>
            <a:spLocks noGrp="1"/>
          </p:cNvSpPr>
          <p:nvPr>
            <p:ph type="dt" sz="half" idx="10"/>
          </p:nvPr>
        </p:nvSpPr>
        <p:spPr/>
        <p:txBody>
          <a:bodyPr/>
          <a:lstStyle/>
          <a:p>
            <a:fld id="{EE746789-F618-4E2E-B532-A5875D4593B1}" type="datetimeFigureOut">
              <a:rPr lang="en-US" smtClean="0"/>
              <a:t>2/6/2023</a:t>
            </a:fld>
            <a:endParaRPr lang="en-US"/>
          </a:p>
        </p:txBody>
      </p:sp>
      <p:sp>
        <p:nvSpPr>
          <p:cNvPr id="5" name="Footer Placeholder 4">
            <a:extLst>
              <a:ext uri="{FF2B5EF4-FFF2-40B4-BE49-F238E27FC236}">
                <a16:creationId xmlns:a16="http://schemas.microsoft.com/office/drawing/2014/main" id="{889ACD4A-6918-439D-A7CB-D5BF104F4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A74F74-7BEA-482A-AFAB-29C81FEB21F4}"/>
              </a:ext>
            </a:extLst>
          </p:cNvPr>
          <p:cNvSpPr>
            <a:spLocks noGrp="1"/>
          </p:cNvSpPr>
          <p:nvPr>
            <p:ph type="sldNum" sz="quarter" idx="12"/>
          </p:nvPr>
        </p:nvSpPr>
        <p:spPr/>
        <p:txBody>
          <a:bodyPr/>
          <a:lstStyle/>
          <a:p>
            <a:fld id="{5F09AEA7-38FC-486A-9863-3639F732C15D}" type="slidenum">
              <a:rPr lang="en-US" smtClean="0"/>
              <a:t>‹#›</a:t>
            </a:fld>
            <a:endParaRPr lang="en-US"/>
          </a:p>
        </p:txBody>
      </p:sp>
    </p:spTree>
    <p:extLst>
      <p:ext uri="{BB962C8B-B14F-4D97-AF65-F5344CB8AC3E}">
        <p14:creationId xmlns:p14="http://schemas.microsoft.com/office/powerpoint/2010/main" val="1156898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F3909-D28E-480D-9600-39F85C0D1A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62AE35-B85A-4037-BA0F-A5D6581221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627947-7DBD-48CC-877E-F8B9B22B4C92}"/>
              </a:ext>
            </a:extLst>
          </p:cNvPr>
          <p:cNvSpPr>
            <a:spLocks noGrp="1"/>
          </p:cNvSpPr>
          <p:nvPr>
            <p:ph type="dt" sz="half" idx="10"/>
          </p:nvPr>
        </p:nvSpPr>
        <p:spPr/>
        <p:txBody>
          <a:bodyPr/>
          <a:lstStyle/>
          <a:p>
            <a:fld id="{EE746789-F618-4E2E-B532-A5875D4593B1}" type="datetimeFigureOut">
              <a:rPr lang="en-US" smtClean="0"/>
              <a:t>2/6/2023</a:t>
            </a:fld>
            <a:endParaRPr lang="en-US"/>
          </a:p>
        </p:txBody>
      </p:sp>
      <p:sp>
        <p:nvSpPr>
          <p:cNvPr id="5" name="Footer Placeholder 4">
            <a:extLst>
              <a:ext uri="{FF2B5EF4-FFF2-40B4-BE49-F238E27FC236}">
                <a16:creationId xmlns:a16="http://schemas.microsoft.com/office/drawing/2014/main" id="{F8F73F66-0863-4AB7-BD2B-CF8488730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22A56E-D3F0-42FD-84C3-0BB5BAACAA00}"/>
              </a:ext>
            </a:extLst>
          </p:cNvPr>
          <p:cNvSpPr>
            <a:spLocks noGrp="1"/>
          </p:cNvSpPr>
          <p:nvPr>
            <p:ph type="sldNum" sz="quarter" idx="12"/>
          </p:nvPr>
        </p:nvSpPr>
        <p:spPr/>
        <p:txBody>
          <a:bodyPr/>
          <a:lstStyle/>
          <a:p>
            <a:fld id="{5F09AEA7-38FC-486A-9863-3639F732C15D}" type="slidenum">
              <a:rPr lang="en-US" smtClean="0"/>
              <a:t>‹#›</a:t>
            </a:fld>
            <a:endParaRPr lang="en-US"/>
          </a:p>
        </p:txBody>
      </p:sp>
    </p:spTree>
    <p:extLst>
      <p:ext uri="{BB962C8B-B14F-4D97-AF65-F5344CB8AC3E}">
        <p14:creationId xmlns:p14="http://schemas.microsoft.com/office/powerpoint/2010/main" val="341277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639A9-3C6D-4972-9B3A-13CECB7237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529EC2-87F1-449E-9EF0-E1C86BAC02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0034BC-520A-4FCC-A77C-488B4C8DBA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03EFDF-06EE-4910-9939-7C7BEB1929B1}"/>
              </a:ext>
            </a:extLst>
          </p:cNvPr>
          <p:cNvSpPr>
            <a:spLocks noGrp="1"/>
          </p:cNvSpPr>
          <p:nvPr>
            <p:ph type="dt" sz="half" idx="10"/>
          </p:nvPr>
        </p:nvSpPr>
        <p:spPr/>
        <p:txBody>
          <a:bodyPr/>
          <a:lstStyle/>
          <a:p>
            <a:fld id="{EE746789-F618-4E2E-B532-A5875D4593B1}" type="datetimeFigureOut">
              <a:rPr lang="en-US" smtClean="0"/>
              <a:t>2/6/2023</a:t>
            </a:fld>
            <a:endParaRPr lang="en-US"/>
          </a:p>
        </p:txBody>
      </p:sp>
      <p:sp>
        <p:nvSpPr>
          <p:cNvPr id="6" name="Footer Placeholder 5">
            <a:extLst>
              <a:ext uri="{FF2B5EF4-FFF2-40B4-BE49-F238E27FC236}">
                <a16:creationId xmlns:a16="http://schemas.microsoft.com/office/drawing/2014/main" id="{08965068-8331-4826-80D2-D57C0201B9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91ADDB-857D-4507-BE56-EFA781566546}"/>
              </a:ext>
            </a:extLst>
          </p:cNvPr>
          <p:cNvSpPr>
            <a:spLocks noGrp="1"/>
          </p:cNvSpPr>
          <p:nvPr>
            <p:ph type="sldNum" sz="quarter" idx="12"/>
          </p:nvPr>
        </p:nvSpPr>
        <p:spPr/>
        <p:txBody>
          <a:bodyPr/>
          <a:lstStyle/>
          <a:p>
            <a:fld id="{5F09AEA7-38FC-486A-9863-3639F732C15D}" type="slidenum">
              <a:rPr lang="en-US" smtClean="0"/>
              <a:t>‹#›</a:t>
            </a:fld>
            <a:endParaRPr lang="en-US"/>
          </a:p>
        </p:txBody>
      </p:sp>
    </p:spTree>
    <p:extLst>
      <p:ext uri="{BB962C8B-B14F-4D97-AF65-F5344CB8AC3E}">
        <p14:creationId xmlns:p14="http://schemas.microsoft.com/office/powerpoint/2010/main" val="2629022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C2F76-50C8-4C61-B5C0-9B127C007D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D79A20-65C0-4B86-A249-3C2CEA3C56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6EA5B4-6020-4B98-837F-0FA859C142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B50E11-7007-4D5F-BDAB-EC8FA0E157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E48878-1BD3-483E-AF2A-A96BAA8C44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B57323-D66E-42B7-9202-56061834B7DE}"/>
              </a:ext>
            </a:extLst>
          </p:cNvPr>
          <p:cNvSpPr>
            <a:spLocks noGrp="1"/>
          </p:cNvSpPr>
          <p:nvPr>
            <p:ph type="dt" sz="half" idx="10"/>
          </p:nvPr>
        </p:nvSpPr>
        <p:spPr/>
        <p:txBody>
          <a:bodyPr/>
          <a:lstStyle/>
          <a:p>
            <a:fld id="{EE746789-F618-4E2E-B532-A5875D4593B1}" type="datetimeFigureOut">
              <a:rPr lang="en-US" smtClean="0"/>
              <a:t>2/6/2023</a:t>
            </a:fld>
            <a:endParaRPr lang="en-US"/>
          </a:p>
        </p:txBody>
      </p:sp>
      <p:sp>
        <p:nvSpPr>
          <p:cNvPr id="8" name="Footer Placeholder 7">
            <a:extLst>
              <a:ext uri="{FF2B5EF4-FFF2-40B4-BE49-F238E27FC236}">
                <a16:creationId xmlns:a16="http://schemas.microsoft.com/office/drawing/2014/main" id="{A4AD851C-23FE-496D-B881-6DD9449D1E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B02535-42E3-4B4F-8537-ED447AC805B8}"/>
              </a:ext>
            </a:extLst>
          </p:cNvPr>
          <p:cNvSpPr>
            <a:spLocks noGrp="1"/>
          </p:cNvSpPr>
          <p:nvPr>
            <p:ph type="sldNum" sz="quarter" idx="12"/>
          </p:nvPr>
        </p:nvSpPr>
        <p:spPr/>
        <p:txBody>
          <a:bodyPr/>
          <a:lstStyle/>
          <a:p>
            <a:fld id="{5F09AEA7-38FC-486A-9863-3639F732C15D}" type="slidenum">
              <a:rPr lang="en-US" smtClean="0"/>
              <a:t>‹#›</a:t>
            </a:fld>
            <a:endParaRPr lang="en-US"/>
          </a:p>
        </p:txBody>
      </p:sp>
    </p:spTree>
    <p:extLst>
      <p:ext uri="{BB962C8B-B14F-4D97-AF65-F5344CB8AC3E}">
        <p14:creationId xmlns:p14="http://schemas.microsoft.com/office/powerpoint/2010/main" val="2079506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8D082-56D5-4E1F-A5F0-3FD54C989B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103CC0-CD9F-4E22-B876-CE5AE726E641}"/>
              </a:ext>
            </a:extLst>
          </p:cNvPr>
          <p:cNvSpPr>
            <a:spLocks noGrp="1"/>
          </p:cNvSpPr>
          <p:nvPr>
            <p:ph type="dt" sz="half" idx="10"/>
          </p:nvPr>
        </p:nvSpPr>
        <p:spPr/>
        <p:txBody>
          <a:bodyPr/>
          <a:lstStyle/>
          <a:p>
            <a:fld id="{EE746789-F618-4E2E-B532-A5875D4593B1}" type="datetimeFigureOut">
              <a:rPr lang="en-US" smtClean="0"/>
              <a:t>2/6/2023</a:t>
            </a:fld>
            <a:endParaRPr lang="en-US"/>
          </a:p>
        </p:txBody>
      </p:sp>
      <p:sp>
        <p:nvSpPr>
          <p:cNvPr id="4" name="Footer Placeholder 3">
            <a:extLst>
              <a:ext uri="{FF2B5EF4-FFF2-40B4-BE49-F238E27FC236}">
                <a16:creationId xmlns:a16="http://schemas.microsoft.com/office/drawing/2014/main" id="{A9720F50-76C5-4925-A516-F44CDBADD0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0C1A32-4509-405B-8649-826A5E4B5A47}"/>
              </a:ext>
            </a:extLst>
          </p:cNvPr>
          <p:cNvSpPr>
            <a:spLocks noGrp="1"/>
          </p:cNvSpPr>
          <p:nvPr>
            <p:ph type="sldNum" sz="quarter" idx="12"/>
          </p:nvPr>
        </p:nvSpPr>
        <p:spPr/>
        <p:txBody>
          <a:bodyPr/>
          <a:lstStyle/>
          <a:p>
            <a:fld id="{5F09AEA7-38FC-486A-9863-3639F732C15D}" type="slidenum">
              <a:rPr lang="en-US" smtClean="0"/>
              <a:t>‹#›</a:t>
            </a:fld>
            <a:endParaRPr lang="en-US"/>
          </a:p>
        </p:txBody>
      </p:sp>
    </p:spTree>
    <p:extLst>
      <p:ext uri="{BB962C8B-B14F-4D97-AF65-F5344CB8AC3E}">
        <p14:creationId xmlns:p14="http://schemas.microsoft.com/office/powerpoint/2010/main" val="3290287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2A24F2-D2AC-4EFC-AF25-D1512E5423B9}"/>
              </a:ext>
            </a:extLst>
          </p:cNvPr>
          <p:cNvSpPr>
            <a:spLocks noGrp="1"/>
          </p:cNvSpPr>
          <p:nvPr>
            <p:ph type="dt" sz="half" idx="10"/>
          </p:nvPr>
        </p:nvSpPr>
        <p:spPr/>
        <p:txBody>
          <a:bodyPr/>
          <a:lstStyle/>
          <a:p>
            <a:fld id="{EE746789-F618-4E2E-B532-A5875D4593B1}" type="datetimeFigureOut">
              <a:rPr lang="en-US" smtClean="0"/>
              <a:t>2/6/2023</a:t>
            </a:fld>
            <a:endParaRPr lang="en-US"/>
          </a:p>
        </p:txBody>
      </p:sp>
      <p:sp>
        <p:nvSpPr>
          <p:cNvPr id="3" name="Footer Placeholder 2">
            <a:extLst>
              <a:ext uri="{FF2B5EF4-FFF2-40B4-BE49-F238E27FC236}">
                <a16:creationId xmlns:a16="http://schemas.microsoft.com/office/drawing/2014/main" id="{3BDB5F21-F831-43C2-9643-1C8FCEA0DC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8FCA97-4B87-4990-9A57-F07D36F842ED}"/>
              </a:ext>
            </a:extLst>
          </p:cNvPr>
          <p:cNvSpPr>
            <a:spLocks noGrp="1"/>
          </p:cNvSpPr>
          <p:nvPr>
            <p:ph type="sldNum" sz="quarter" idx="12"/>
          </p:nvPr>
        </p:nvSpPr>
        <p:spPr/>
        <p:txBody>
          <a:bodyPr/>
          <a:lstStyle/>
          <a:p>
            <a:fld id="{5F09AEA7-38FC-486A-9863-3639F732C15D}" type="slidenum">
              <a:rPr lang="en-US" smtClean="0"/>
              <a:t>‹#›</a:t>
            </a:fld>
            <a:endParaRPr lang="en-US"/>
          </a:p>
        </p:txBody>
      </p:sp>
    </p:spTree>
    <p:extLst>
      <p:ext uri="{BB962C8B-B14F-4D97-AF65-F5344CB8AC3E}">
        <p14:creationId xmlns:p14="http://schemas.microsoft.com/office/powerpoint/2010/main" val="2496617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52A74-D21B-4019-9BD8-8C27A5DCA0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01B81A-74D9-445F-AF07-7EAF94F541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52BB90-CA02-44B3-920B-B490B4B647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0E49E-FE13-47CA-83F4-6CF3986719A5}"/>
              </a:ext>
            </a:extLst>
          </p:cNvPr>
          <p:cNvSpPr>
            <a:spLocks noGrp="1"/>
          </p:cNvSpPr>
          <p:nvPr>
            <p:ph type="dt" sz="half" idx="10"/>
          </p:nvPr>
        </p:nvSpPr>
        <p:spPr/>
        <p:txBody>
          <a:bodyPr/>
          <a:lstStyle/>
          <a:p>
            <a:fld id="{EE746789-F618-4E2E-B532-A5875D4593B1}" type="datetimeFigureOut">
              <a:rPr lang="en-US" smtClean="0"/>
              <a:t>2/6/2023</a:t>
            </a:fld>
            <a:endParaRPr lang="en-US"/>
          </a:p>
        </p:txBody>
      </p:sp>
      <p:sp>
        <p:nvSpPr>
          <p:cNvPr id="6" name="Footer Placeholder 5">
            <a:extLst>
              <a:ext uri="{FF2B5EF4-FFF2-40B4-BE49-F238E27FC236}">
                <a16:creationId xmlns:a16="http://schemas.microsoft.com/office/drawing/2014/main" id="{D49E2F5B-F5D4-4D62-B054-E1CA7D7B7C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83A499-F5CD-4141-A117-A28CFBB2BA92}"/>
              </a:ext>
            </a:extLst>
          </p:cNvPr>
          <p:cNvSpPr>
            <a:spLocks noGrp="1"/>
          </p:cNvSpPr>
          <p:nvPr>
            <p:ph type="sldNum" sz="quarter" idx="12"/>
          </p:nvPr>
        </p:nvSpPr>
        <p:spPr/>
        <p:txBody>
          <a:bodyPr/>
          <a:lstStyle/>
          <a:p>
            <a:fld id="{5F09AEA7-38FC-486A-9863-3639F732C15D}" type="slidenum">
              <a:rPr lang="en-US" smtClean="0"/>
              <a:t>‹#›</a:t>
            </a:fld>
            <a:endParaRPr lang="en-US"/>
          </a:p>
        </p:txBody>
      </p:sp>
    </p:spTree>
    <p:extLst>
      <p:ext uri="{BB962C8B-B14F-4D97-AF65-F5344CB8AC3E}">
        <p14:creationId xmlns:p14="http://schemas.microsoft.com/office/powerpoint/2010/main" val="417867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6A21-C34C-4AE8-AAAF-6FC0688432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E8037F-B82D-4770-81E9-B89DF82A25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85F66F-CB29-4F77-B6CB-876D8E027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3C0E2E-9BEF-48F5-99C2-E0F1292261EF}"/>
              </a:ext>
            </a:extLst>
          </p:cNvPr>
          <p:cNvSpPr>
            <a:spLocks noGrp="1"/>
          </p:cNvSpPr>
          <p:nvPr>
            <p:ph type="dt" sz="half" idx="10"/>
          </p:nvPr>
        </p:nvSpPr>
        <p:spPr/>
        <p:txBody>
          <a:bodyPr/>
          <a:lstStyle/>
          <a:p>
            <a:fld id="{EE746789-F618-4E2E-B532-A5875D4593B1}" type="datetimeFigureOut">
              <a:rPr lang="en-US" smtClean="0"/>
              <a:t>2/6/2023</a:t>
            </a:fld>
            <a:endParaRPr lang="en-US"/>
          </a:p>
        </p:txBody>
      </p:sp>
      <p:sp>
        <p:nvSpPr>
          <p:cNvPr id="6" name="Footer Placeholder 5">
            <a:extLst>
              <a:ext uri="{FF2B5EF4-FFF2-40B4-BE49-F238E27FC236}">
                <a16:creationId xmlns:a16="http://schemas.microsoft.com/office/drawing/2014/main" id="{C74F8DB9-61C1-4470-9D97-FF9FC3CD7C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3AB40-708D-4435-99DE-55B39E00D4F5}"/>
              </a:ext>
            </a:extLst>
          </p:cNvPr>
          <p:cNvSpPr>
            <a:spLocks noGrp="1"/>
          </p:cNvSpPr>
          <p:nvPr>
            <p:ph type="sldNum" sz="quarter" idx="12"/>
          </p:nvPr>
        </p:nvSpPr>
        <p:spPr/>
        <p:txBody>
          <a:bodyPr/>
          <a:lstStyle/>
          <a:p>
            <a:fld id="{5F09AEA7-38FC-486A-9863-3639F732C15D}" type="slidenum">
              <a:rPr lang="en-US" smtClean="0"/>
              <a:t>‹#›</a:t>
            </a:fld>
            <a:endParaRPr lang="en-US"/>
          </a:p>
        </p:txBody>
      </p:sp>
    </p:spTree>
    <p:extLst>
      <p:ext uri="{BB962C8B-B14F-4D97-AF65-F5344CB8AC3E}">
        <p14:creationId xmlns:p14="http://schemas.microsoft.com/office/powerpoint/2010/main" val="1126159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BB36C8-8C90-4D42-B0EC-679EC648F8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2D6D2E-97B0-4F4C-A3C8-43BBF74550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C993CD-7455-486C-ACC9-AC65EB6507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746789-F618-4E2E-B532-A5875D4593B1}" type="datetimeFigureOut">
              <a:rPr lang="en-US" smtClean="0"/>
              <a:t>2/6/2023</a:t>
            </a:fld>
            <a:endParaRPr lang="en-US"/>
          </a:p>
        </p:txBody>
      </p:sp>
      <p:sp>
        <p:nvSpPr>
          <p:cNvPr id="5" name="Footer Placeholder 4">
            <a:extLst>
              <a:ext uri="{FF2B5EF4-FFF2-40B4-BE49-F238E27FC236}">
                <a16:creationId xmlns:a16="http://schemas.microsoft.com/office/drawing/2014/main" id="{6EA4F405-D07D-4AF8-B9EE-E0F6D0852E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D59B9F-F8E8-422A-B2E8-D39B1B93A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09AEA7-38FC-486A-9863-3639F732C15D}" type="slidenum">
              <a:rPr lang="en-US" smtClean="0"/>
              <a:t>‹#›</a:t>
            </a:fld>
            <a:endParaRPr lang="en-US"/>
          </a:p>
        </p:txBody>
      </p:sp>
    </p:spTree>
    <p:extLst>
      <p:ext uri="{BB962C8B-B14F-4D97-AF65-F5344CB8AC3E}">
        <p14:creationId xmlns:p14="http://schemas.microsoft.com/office/powerpoint/2010/main" val="3614839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20.sv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image" Target="../media/image2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9.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4.xml"/><Relationship Id="rId7" Type="http://schemas.openxmlformats.org/officeDocument/2006/relationships/image" Target="../media/image32.sv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30.png"/><Relationship Id="rId9" Type="http://schemas.openxmlformats.org/officeDocument/2006/relationships/image" Target="../media/image34.sv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slide" Target="slide6.xml"/><Relationship Id="rId18" Type="http://schemas.openxmlformats.org/officeDocument/2006/relationships/slide" Target="slide11.xml"/><Relationship Id="rId3" Type="http://schemas.openxmlformats.org/officeDocument/2006/relationships/image" Target="../media/image40.png"/><Relationship Id="rId21" Type="http://schemas.openxmlformats.org/officeDocument/2006/relationships/slide" Target="slide14.xml"/><Relationship Id="rId7" Type="http://schemas.openxmlformats.org/officeDocument/2006/relationships/image" Target="../media/image44.png"/><Relationship Id="rId12" Type="http://schemas.openxmlformats.org/officeDocument/2006/relationships/slide" Target="slide5.xml"/><Relationship Id="rId17" Type="http://schemas.openxmlformats.org/officeDocument/2006/relationships/slide" Target="slide10.xml"/><Relationship Id="rId2" Type="http://schemas.openxmlformats.org/officeDocument/2006/relationships/image" Target="../media/image39.png"/><Relationship Id="rId16" Type="http://schemas.openxmlformats.org/officeDocument/2006/relationships/slide" Target="slide9.xml"/><Relationship Id="rId20" Type="http://schemas.openxmlformats.org/officeDocument/2006/relationships/slide" Target="slide13.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slide" Target="slide8.xml"/><Relationship Id="rId10" Type="http://schemas.openxmlformats.org/officeDocument/2006/relationships/image" Target="../media/image47.png"/><Relationship Id="rId19" Type="http://schemas.openxmlformats.org/officeDocument/2006/relationships/slide" Target="slide12.xml"/><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slide" Target="slide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A6CF7D-1340-4F12-A8B7-9B88C408FF70}"/>
              </a:ext>
            </a:extLst>
          </p:cNvPr>
          <p:cNvSpPr>
            <a:spLocks noGrp="1"/>
          </p:cNvSpPr>
          <p:nvPr>
            <p:ph type="ctrTitle"/>
          </p:nvPr>
        </p:nvSpPr>
        <p:spPr>
          <a:xfrm>
            <a:off x="387870" y="891651"/>
            <a:ext cx="4684193" cy="3101363"/>
          </a:xfrm>
        </p:spPr>
        <p:txBody>
          <a:bodyPr anchor="b">
            <a:normAutofit/>
          </a:bodyPr>
          <a:lstStyle/>
          <a:p>
            <a:pPr algn="r"/>
            <a:r>
              <a:rPr lang="en-US" sz="4000" dirty="0">
                <a:solidFill>
                  <a:srgbClr val="FFFFFF"/>
                </a:solidFill>
              </a:rPr>
              <a:t>                    </a:t>
            </a:r>
          </a:p>
        </p:txBody>
      </p:sp>
      <p:sp>
        <p:nvSpPr>
          <p:cNvPr id="3" name="Subtitle 2">
            <a:extLst>
              <a:ext uri="{FF2B5EF4-FFF2-40B4-BE49-F238E27FC236}">
                <a16:creationId xmlns:a16="http://schemas.microsoft.com/office/drawing/2014/main" id="{8C058654-30F5-4BDA-AE8A-81AD830E8639}"/>
              </a:ext>
            </a:extLst>
          </p:cNvPr>
          <p:cNvSpPr>
            <a:spLocks noGrp="1"/>
          </p:cNvSpPr>
          <p:nvPr>
            <p:ph type="subTitle" idx="1"/>
          </p:nvPr>
        </p:nvSpPr>
        <p:spPr>
          <a:xfrm>
            <a:off x="945791" y="4745317"/>
            <a:ext cx="4126272" cy="1375145"/>
          </a:xfrm>
        </p:spPr>
        <p:txBody>
          <a:bodyPr>
            <a:normAutofit/>
          </a:bodyPr>
          <a:lstStyle/>
          <a:p>
            <a:pPr algn="r"/>
            <a:r>
              <a:rPr lang="en-US">
                <a:solidFill>
                  <a:srgbClr val="FFFFFF"/>
                </a:solidFill>
              </a:rPr>
              <a:t>Working in the QUEUE</a:t>
            </a:r>
          </a:p>
        </p:txBody>
      </p:sp>
      <p:pic>
        <p:nvPicPr>
          <p:cNvPr id="4" name="Picture 3">
            <a:extLst>
              <a:ext uri="{FF2B5EF4-FFF2-40B4-BE49-F238E27FC236}">
                <a16:creationId xmlns:a16="http://schemas.microsoft.com/office/drawing/2014/main" id="{26B30F23-900C-42A4-9803-A66CAACDC796}"/>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1242095"/>
            <a:ext cx="5608320" cy="4329359"/>
          </a:xfrm>
          <a:prstGeom prst="rect">
            <a:avLst/>
          </a:prstGeom>
          <a:noFill/>
        </p:spPr>
      </p:pic>
      <p:sp>
        <p:nvSpPr>
          <p:cNvPr id="12" name="Subtitle 2">
            <a:extLst>
              <a:ext uri="{FF2B5EF4-FFF2-40B4-BE49-F238E27FC236}">
                <a16:creationId xmlns:a16="http://schemas.microsoft.com/office/drawing/2014/main" id="{32E595BE-468F-4CAA-9C74-EB8CD6FFE55A}"/>
              </a:ext>
            </a:extLst>
          </p:cNvPr>
          <p:cNvSpPr txBox="1">
            <a:spLocks/>
          </p:cNvSpPr>
          <p:nvPr/>
        </p:nvSpPr>
        <p:spPr>
          <a:xfrm>
            <a:off x="183430" y="1369510"/>
            <a:ext cx="4126272" cy="13751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800" dirty="0">
                <a:solidFill>
                  <a:srgbClr val="FFFFFF"/>
                </a:solidFill>
              </a:rPr>
              <a:t>OSHA Express Workflow</a:t>
            </a:r>
          </a:p>
        </p:txBody>
      </p:sp>
      <p:pic>
        <p:nvPicPr>
          <p:cNvPr id="10" name="Picture 9">
            <a:extLst>
              <a:ext uri="{FF2B5EF4-FFF2-40B4-BE49-F238E27FC236}">
                <a16:creationId xmlns:a16="http://schemas.microsoft.com/office/drawing/2014/main" id="{D799EF24-4E48-4907-BE66-23DC6511A299}"/>
              </a:ext>
            </a:extLst>
          </p:cNvPr>
          <p:cNvPicPr>
            <a:picLocks noChangeAspect="1"/>
          </p:cNvPicPr>
          <p:nvPr/>
        </p:nvPicPr>
        <p:blipFill>
          <a:blip r:embed="rId5"/>
          <a:stretch>
            <a:fillRect/>
          </a:stretch>
        </p:blipFill>
        <p:spPr>
          <a:xfrm>
            <a:off x="3131994" y="5318362"/>
            <a:ext cx="891366" cy="910745"/>
          </a:xfrm>
          <a:prstGeom prst="rect">
            <a:avLst/>
          </a:prstGeom>
        </p:spPr>
      </p:pic>
      <p:sp>
        <p:nvSpPr>
          <p:cNvPr id="18" name="TextBox 17">
            <a:extLst>
              <a:ext uri="{FF2B5EF4-FFF2-40B4-BE49-F238E27FC236}">
                <a16:creationId xmlns:a16="http://schemas.microsoft.com/office/drawing/2014/main" id="{D9054360-057E-48F0-B6EB-89CD7C7E43A9}"/>
              </a:ext>
            </a:extLst>
          </p:cNvPr>
          <p:cNvSpPr txBox="1"/>
          <p:nvPr/>
        </p:nvSpPr>
        <p:spPr>
          <a:xfrm>
            <a:off x="487680" y="2042160"/>
            <a:ext cx="4054271" cy="1950855"/>
          </a:xfrm>
          <a:prstGeom prst="rect">
            <a:avLst/>
          </a:prstGeom>
          <a:noFill/>
        </p:spPr>
        <p:txBody>
          <a:bodyPr wrap="square">
            <a:spAutoFit/>
          </a:bodyPr>
          <a:lstStyle/>
          <a:p>
            <a:pPr marL="0" marR="0">
              <a:lnSpc>
                <a:spcPct val="107000"/>
              </a:lnSpc>
              <a:spcBef>
                <a:spcPts val="500"/>
              </a:spcBef>
              <a:spcAft>
                <a:spcPts val="500"/>
              </a:spcAft>
            </a:pPr>
            <a:r>
              <a:rPr lang="en-US" sz="1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 OSHA Express system provides a feature that facilitates the workflow within the OSHA Express environment.</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500"/>
              </a:spcBef>
              <a:spcAft>
                <a:spcPts val="500"/>
              </a:spcAft>
            </a:pPr>
            <a:r>
              <a:rPr lang="en-US" sz="1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The workflow system employs a series of system defined queues which enable users to route and transfer work from one logical location to another.</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500"/>
              </a:spcBef>
              <a:spcAft>
                <a:spcPts val="500"/>
              </a:spcAft>
            </a:pPr>
            <a:r>
              <a:rPr lang="en-US" sz="1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The workflow system can be envisioned as virtual in-boxes where work can be sent for the required processing.</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500"/>
              </a:spcBef>
              <a:spcAft>
                <a:spcPts val="500"/>
              </a:spcAft>
            </a:pPr>
            <a:r>
              <a:rPr lang="en-US" sz="1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One of the primary benefits of the OSHA Express workflow system is that it enables multiple users to view and process the workload at the same time.</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Audio 15">
            <a:hlinkClick r:id="" action="ppaction://media"/>
            <a:extLst>
              <a:ext uri="{FF2B5EF4-FFF2-40B4-BE49-F238E27FC236}">
                <a16:creationId xmlns:a16="http://schemas.microsoft.com/office/drawing/2014/main" id="{532BF1E2-9A80-41CC-99DF-69686BC984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4693" y="5682868"/>
            <a:ext cx="948798" cy="948798"/>
          </a:xfrm>
          <a:prstGeom prst="rect">
            <a:avLst/>
          </a:prstGeom>
        </p:spPr>
      </p:pic>
    </p:spTree>
    <p:extLst>
      <p:ext uri="{BB962C8B-B14F-4D97-AF65-F5344CB8AC3E}">
        <p14:creationId xmlns:p14="http://schemas.microsoft.com/office/powerpoint/2010/main" val="2470930916"/>
      </p:ext>
    </p:extLst>
  </p:cSld>
  <p:clrMapOvr>
    <a:masterClrMapping/>
  </p:clrMapOvr>
  <mc:AlternateContent xmlns:mc="http://schemas.openxmlformats.org/markup-compatibility/2006" xmlns:p14="http://schemas.microsoft.com/office/powerpoint/2010/main">
    <mc:Choice Requires="p14">
      <p:transition spd="slow" p14:dur="2000" advTm="54000"/>
    </mc:Choice>
    <mc:Fallback xmlns="">
      <p:transition spd="slow" advTm="5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A7C43E-030A-4564-9684-FA5AD13B90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14121" y="1947617"/>
            <a:ext cx="6346804" cy="4784939"/>
          </a:xfrm>
          <a:prstGeom prst="rect">
            <a:avLst/>
          </a:prstGeom>
        </p:spPr>
      </p:pic>
      <p:sp>
        <p:nvSpPr>
          <p:cNvPr id="3" name="Title 2">
            <a:extLst>
              <a:ext uri="{FF2B5EF4-FFF2-40B4-BE49-F238E27FC236}">
                <a16:creationId xmlns:a16="http://schemas.microsoft.com/office/drawing/2014/main" id="{61E6A88D-84F6-433A-803B-517400E2798F}"/>
              </a:ext>
            </a:extLst>
          </p:cNvPr>
          <p:cNvSpPr>
            <a:spLocks noGrp="1"/>
          </p:cNvSpPr>
          <p:nvPr>
            <p:ph type="title"/>
          </p:nvPr>
        </p:nvSpPr>
        <p:spPr>
          <a:xfrm>
            <a:off x="838200" y="393700"/>
            <a:ext cx="10515600" cy="1325563"/>
          </a:xfrm>
        </p:spPr>
        <p:txBody>
          <a:bodyPr>
            <a:normAutofit/>
          </a:bodyPr>
          <a:lstStyle/>
          <a:p>
            <a:pPr algn="ctr"/>
            <a:r>
              <a:rPr lang="en-US" sz="1400" b="1" dirty="0"/>
              <a:t>You will open the Activity/file in the top box area of the Workflow Queue user mailbox. Make you changes or update, Save your modifications and close it.  To close and save your updates you can also click on the </a:t>
            </a:r>
            <a:r>
              <a:rPr lang="en-US" sz="1400" b="1" dirty="0">
                <a:solidFill>
                  <a:srgbClr val="FF0000"/>
                </a:solidFill>
              </a:rPr>
              <a:t>Red X  </a:t>
            </a:r>
            <a:r>
              <a:rPr lang="en-US" sz="1400" b="1" dirty="0"/>
              <a:t>in the upper right hand corner of the document. </a:t>
            </a:r>
            <a:br>
              <a:rPr lang="en-US" sz="1400" dirty="0"/>
            </a:br>
            <a:br>
              <a:rPr lang="en-US" sz="1400" dirty="0"/>
            </a:br>
            <a:r>
              <a:rPr lang="en-US" sz="2800" b="1" dirty="0"/>
              <a:t>EXAMPLES</a:t>
            </a:r>
          </a:p>
        </p:txBody>
      </p:sp>
      <p:cxnSp>
        <p:nvCxnSpPr>
          <p:cNvPr id="5" name="Straight Arrow Connector 4">
            <a:extLst>
              <a:ext uri="{FF2B5EF4-FFF2-40B4-BE49-F238E27FC236}">
                <a16:creationId xmlns:a16="http://schemas.microsoft.com/office/drawing/2014/main" id="{C60201AA-076B-42A2-8CE6-928C52C9E7C8}"/>
              </a:ext>
            </a:extLst>
          </p:cNvPr>
          <p:cNvCxnSpPr/>
          <p:nvPr/>
        </p:nvCxnSpPr>
        <p:spPr>
          <a:xfrm>
            <a:off x="6702641" y="861134"/>
            <a:ext cx="967666" cy="169563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D260B95B-A975-4099-8AA3-CB754AA4C2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24017761"/>
      </p:ext>
    </p:extLst>
  </p:cSld>
  <p:clrMapOvr>
    <a:masterClrMapping/>
  </p:clrMapOvr>
  <mc:AlternateContent xmlns:mc="http://schemas.openxmlformats.org/markup-compatibility/2006" xmlns:p14="http://schemas.microsoft.com/office/powerpoint/2010/main">
    <mc:Choice Requires="p14">
      <p:transition spd="slow" p14:dur="2000" advTm="39158"/>
    </mc:Choice>
    <mc:Fallback xmlns="">
      <p:transition spd="slow" advTm="39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228C4C-9053-44C8-9855-A84087232E3B}"/>
              </a:ext>
            </a:extLst>
          </p:cNvPr>
          <p:cNvPicPr>
            <a:picLocks noChangeAspect="1"/>
          </p:cNvPicPr>
          <p:nvPr/>
        </p:nvPicPr>
        <p:blipFill>
          <a:blip r:embed="rId4"/>
          <a:stretch>
            <a:fillRect/>
          </a:stretch>
        </p:blipFill>
        <p:spPr>
          <a:xfrm>
            <a:off x="2243756" y="205460"/>
            <a:ext cx="7704488" cy="6447079"/>
          </a:xfrm>
          <a:prstGeom prst="rect">
            <a:avLst/>
          </a:prstGeom>
        </p:spPr>
      </p:pic>
      <p:pic>
        <p:nvPicPr>
          <p:cNvPr id="3" name="Audio 2">
            <a:hlinkClick r:id="" action="ppaction://media"/>
            <a:extLst>
              <a:ext uri="{FF2B5EF4-FFF2-40B4-BE49-F238E27FC236}">
                <a16:creationId xmlns:a16="http://schemas.microsoft.com/office/drawing/2014/main" id="{317A7EF5-E7E5-45D4-8F1A-FCAE8FA5B6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72430706"/>
      </p:ext>
    </p:extLst>
  </p:cSld>
  <p:clrMapOvr>
    <a:masterClrMapping/>
  </p:clrMapOvr>
  <mc:AlternateContent xmlns:mc="http://schemas.openxmlformats.org/markup-compatibility/2006" xmlns:p14="http://schemas.microsoft.com/office/powerpoint/2010/main">
    <mc:Choice Requires="p14">
      <p:transition spd="slow" p14:dur="2000" advTm="34842"/>
    </mc:Choice>
    <mc:Fallback xmlns="">
      <p:transition spd="slow" advTm="34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AD6B66-60BE-4298-9E34-E1E7E43EF71B}"/>
              </a:ext>
            </a:extLst>
          </p:cNvPr>
          <p:cNvPicPr>
            <a:picLocks noChangeAspect="1"/>
          </p:cNvPicPr>
          <p:nvPr/>
        </p:nvPicPr>
        <p:blipFill>
          <a:blip r:embed="rId4"/>
          <a:stretch>
            <a:fillRect/>
          </a:stretch>
        </p:blipFill>
        <p:spPr>
          <a:xfrm>
            <a:off x="2030377" y="220702"/>
            <a:ext cx="8131245" cy="6416596"/>
          </a:xfrm>
          <a:prstGeom prst="rect">
            <a:avLst/>
          </a:prstGeom>
        </p:spPr>
      </p:pic>
      <p:pic>
        <p:nvPicPr>
          <p:cNvPr id="3" name="Audio 2">
            <a:hlinkClick r:id="" action="ppaction://media"/>
            <a:extLst>
              <a:ext uri="{FF2B5EF4-FFF2-40B4-BE49-F238E27FC236}">
                <a16:creationId xmlns:a16="http://schemas.microsoft.com/office/drawing/2014/main" id="{96D93D2D-3D92-46FF-AD74-159B26868F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pic>
        <p:nvPicPr>
          <p:cNvPr id="5" name="Graphic 4" descr="Touchscreen with solid fill">
            <a:extLst>
              <a:ext uri="{FF2B5EF4-FFF2-40B4-BE49-F238E27FC236}">
                <a16:creationId xmlns:a16="http://schemas.microsoft.com/office/drawing/2014/main" id="{6D7F22C1-0CFC-4CCF-A58E-24031245396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796073" y="5907520"/>
            <a:ext cx="487362" cy="487362"/>
          </a:xfrm>
          <a:prstGeom prst="rect">
            <a:avLst/>
          </a:prstGeom>
        </p:spPr>
      </p:pic>
      <p:pic>
        <p:nvPicPr>
          <p:cNvPr id="7" name="Picture 6" descr="Stop Bee">
            <a:extLst>
              <a:ext uri="{FF2B5EF4-FFF2-40B4-BE49-F238E27FC236}">
                <a16:creationId xmlns:a16="http://schemas.microsoft.com/office/drawing/2014/main" id="{7967A787-81CD-4486-9988-02E5108D1FA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08711" y="5907520"/>
            <a:ext cx="487362" cy="487362"/>
          </a:xfrm>
          <a:prstGeom prst="rect">
            <a:avLst/>
          </a:prstGeom>
        </p:spPr>
      </p:pic>
    </p:spTree>
    <p:extLst>
      <p:ext uri="{BB962C8B-B14F-4D97-AF65-F5344CB8AC3E}">
        <p14:creationId xmlns:p14="http://schemas.microsoft.com/office/powerpoint/2010/main" val="2641357391"/>
      </p:ext>
    </p:extLst>
  </p:cSld>
  <p:clrMapOvr>
    <a:masterClrMapping/>
  </p:clrMapOvr>
  <mc:AlternateContent xmlns:mc="http://schemas.openxmlformats.org/markup-compatibility/2006" xmlns:p14="http://schemas.microsoft.com/office/powerpoint/2010/main">
    <mc:Choice Requires="p14">
      <p:transition spd="slow" p14:dur="2000" advTm="43004"/>
    </mc:Choice>
    <mc:Fallback xmlns="">
      <p:transition spd="slow" advTm="43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76C0A-0E49-48D8-B347-94E93D0771E7}"/>
              </a:ext>
            </a:extLst>
          </p:cNvPr>
          <p:cNvPicPr>
            <a:picLocks noChangeAspect="1"/>
          </p:cNvPicPr>
          <p:nvPr/>
        </p:nvPicPr>
        <p:blipFill>
          <a:blip r:embed="rId4"/>
          <a:stretch>
            <a:fillRect/>
          </a:stretch>
        </p:blipFill>
        <p:spPr>
          <a:xfrm>
            <a:off x="1447061" y="257517"/>
            <a:ext cx="8530488" cy="5717155"/>
          </a:xfrm>
          <a:prstGeom prst="rect">
            <a:avLst/>
          </a:prstGeom>
        </p:spPr>
      </p:pic>
      <p:pic>
        <p:nvPicPr>
          <p:cNvPr id="3" name="Audio 2">
            <a:hlinkClick r:id="" action="ppaction://media"/>
            <a:extLst>
              <a:ext uri="{FF2B5EF4-FFF2-40B4-BE49-F238E27FC236}">
                <a16:creationId xmlns:a16="http://schemas.microsoft.com/office/drawing/2014/main" id="{EF8AC8D1-D2D2-4D2D-8AA5-9CCC262050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570422"/>
      </p:ext>
    </p:extLst>
  </p:cSld>
  <p:clrMapOvr>
    <a:masterClrMapping/>
  </p:clrMapOvr>
  <mc:AlternateContent xmlns:mc="http://schemas.openxmlformats.org/markup-compatibility/2006" xmlns:p14="http://schemas.microsoft.com/office/powerpoint/2010/main">
    <mc:Choice Requires="p14">
      <p:transition spd="slow" p14:dur="2000" advTm="21367"/>
    </mc:Choice>
    <mc:Fallback xmlns="">
      <p:transition spd="slow" advTm="21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82AC75-C7B9-46DE-AA74-EFF979865A6F}"/>
              </a:ext>
            </a:extLst>
          </p:cNvPr>
          <p:cNvPicPr>
            <a:picLocks noChangeAspect="1"/>
          </p:cNvPicPr>
          <p:nvPr/>
        </p:nvPicPr>
        <p:blipFill>
          <a:blip r:embed="rId4"/>
          <a:stretch>
            <a:fillRect/>
          </a:stretch>
        </p:blipFill>
        <p:spPr>
          <a:xfrm>
            <a:off x="2182791" y="224512"/>
            <a:ext cx="7826418" cy="6408975"/>
          </a:xfrm>
          <a:prstGeom prst="rect">
            <a:avLst/>
          </a:prstGeom>
        </p:spPr>
      </p:pic>
      <p:pic>
        <p:nvPicPr>
          <p:cNvPr id="3" name="Audio 2">
            <a:hlinkClick r:id="" action="ppaction://media"/>
            <a:extLst>
              <a:ext uri="{FF2B5EF4-FFF2-40B4-BE49-F238E27FC236}">
                <a16:creationId xmlns:a16="http://schemas.microsoft.com/office/drawing/2014/main" id="{9EB6ACC8-E6B8-44CA-895A-C2F7ECB8EF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pic>
        <p:nvPicPr>
          <p:cNvPr id="5" name="Picture 4" descr="Thumbs Up Handy">
            <a:extLst>
              <a:ext uri="{FF2B5EF4-FFF2-40B4-BE49-F238E27FC236}">
                <a16:creationId xmlns:a16="http://schemas.microsoft.com/office/drawing/2014/main" id="{652A35E2-F06C-4382-968F-89C31FE266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14099" y="5884131"/>
            <a:ext cx="577788" cy="577788"/>
          </a:xfrm>
          <a:prstGeom prst="rect">
            <a:avLst/>
          </a:prstGeom>
        </p:spPr>
      </p:pic>
    </p:spTree>
    <p:extLst>
      <p:ext uri="{BB962C8B-B14F-4D97-AF65-F5344CB8AC3E}">
        <p14:creationId xmlns:p14="http://schemas.microsoft.com/office/powerpoint/2010/main" val="3737258596"/>
      </p:ext>
    </p:extLst>
  </p:cSld>
  <p:clrMapOvr>
    <a:masterClrMapping/>
  </p:clrMapOvr>
  <mc:AlternateContent xmlns:mc="http://schemas.openxmlformats.org/markup-compatibility/2006" xmlns:p14="http://schemas.microsoft.com/office/powerpoint/2010/main">
    <mc:Choice Requires="p14">
      <p:transition spd="slow" p14:dur="2000" advTm="66161"/>
    </mc:Choice>
    <mc:Fallback xmlns="">
      <p:transition spd="slow" advTm="66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B10346B8-9E1F-4CFF-83C1-C4150E31D87D}"/>
              </a:ext>
            </a:extLst>
          </p:cNvPr>
          <p:cNvSpPr>
            <a:spLocks noGrp="1"/>
          </p:cNvSpPr>
          <p:nvPr>
            <p:ph type="body" idx="1"/>
          </p:nvPr>
        </p:nvSpPr>
        <p:spPr>
          <a:xfrm>
            <a:off x="751951" y="96131"/>
            <a:ext cx="9510635" cy="1500187"/>
          </a:xfrm>
        </p:spPr>
        <p:txBody>
          <a:bodyPr/>
          <a:lstStyle/>
          <a:p>
            <a:r>
              <a:rPr lang="en-US" dirty="0"/>
              <a:t>The inspection that you want to view must be opened in order to see the Workflow History. </a:t>
            </a:r>
          </a:p>
          <a:p>
            <a:endParaRPr lang="en-US" dirty="0"/>
          </a:p>
        </p:txBody>
      </p:sp>
      <p:pic>
        <p:nvPicPr>
          <p:cNvPr id="3" name="Picture 2">
            <a:extLst>
              <a:ext uri="{FF2B5EF4-FFF2-40B4-BE49-F238E27FC236}">
                <a16:creationId xmlns:a16="http://schemas.microsoft.com/office/drawing/2014/main" id="{19CD00FE-6E04-48C1-84C6-074B5B759357}"/>
              </a:ext>
            </a:extLst>
          </p:cNvPr>
          <p:cNvPicPr>
            <a:picLocks noChangeAspect="1"/>
          </p:cNvPicPr>
          <p:nvPr/>
        </p:nvPicPr>
        <p:blipFill>
          <a:blip r:embed="rId4"/>
          <a:stretch>
            <a:fillRect/>
          </a:stretch>
        </p:blipFill>
        <p:spPr>
          <a:xfrm>
            <a:off x="1174496" y="781137"/>
            <a:ext cx="8908552" cy="2004234"/>
          </a:xfrm>
          <a:prstGeom prst="rect">
            <a:avLst/>
          </a:prstGeom>
        </p:spPr>
      </p:pic>
      <p:pic>
        <p:nvPicPr>
          <p:cNvPr id="6" name="Picture 5">
            <a:extLst>
              <a:ext uri="{FF2B5EF4-FFF2-40B4-BE49-F238E27FC236}">
                <a16:creationId xmlns:a16="http://schemas.microsoft.com/office/drawing/2014/main" id="{CA9DB7B8-FBB6-4365-9488-8A8EDCFCAB34}"/>
              </a:ext>
            </a:extLst>
          </p:cNvPr>
          <p:cNvPicPr>
            <a:picLocks noChangeAspect="1"/>
          </p:cNvPicPr>
          <p:nvPr/>
        </p:nvPicPr>
        <p:blipFill>
          <a:blip r:embed="rId5"/>
          <a:stretch>
            <a:fillRect/>
          </a:stretch>
        </p:blipFill>
        <p:spPr>
          <a:xfrm>
            <a:off x="555249" y="3036163"/>
            <a:ext cx="10461939" cy="3725705"/>
          </a:xfrm>
          <a:prstGeom prst="rect">
            <a:avLst/>
          </a:prstGeom>
        </p:spPr>
      </p:pic>
      <p:pic>
        <p:nvPicPr>
          <p:cNvPr id="10" name="Audio 9">
            <a:hlinkClick r:id="" action="ppaction://media"/>
            <a:extLst>
              <a:ext uri="{FF2B5EF4-FFF2-40B4-BE49-F238E27FC236}">
                <a16:creationId xmlns:a16="http://schemas.microsoft.com/office/drawing/2014/main" id="{7DAEDB93-4705-4568-80D7-D66354714B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32113037"/>
      </p:ext>
    </p:extLst>
  </p:cSld>
  <p:clrMapOvr>
    <a:masterClrMapping/>
  </p:clrMapOvr>
  <mc:AlternateContent xmlns:mc="http://schemas.openxmlformats.org/markup-compatibility/2006" xmlns:p14="http://schemas.microsoft.com/office/powerpoint/2010/main">
    <mc:Choice Requires="p14">
      <p:transition spd="slow" p14:dur="2000" advTm="96302"/>
    </mc:Choice>
    <mc:Fallback xmlns="">
      <p:transition spd="slow" advTm="96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8">
            <a:extLst>
              <a:ext uri="{FF2B5EF4-FFF2-40B4-BE49-F238E27FC236}">
                <a16:creationId xmlns:a16="http://schemas.microsoft.com/office/drawing/2014/main" id="{511B5F3B-08E8-47E2-95C3-6C7223C7D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0">
            <a:extLst>
              <a:ext uri="{FF2B5EF4-FFF2-40B4-BE49-F238E27FC236}">
                <a16:creationId xmlns:a16="http://schemas.microsoft.com/office/drawing/2014/main" id="{FA71C3DC-E030-4EF6-A946-F51F03D9BD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3" y="0"/>
            <a:ext cx="5425826" cy="6858000"/>
          </a:xfrm>
          <a:custGeom>
            <a:avLst/>
            <a:gdLst>
              <a:gd name="connsiteX0" fmla="*/ 189795 w 5425826"/>
              <a:gd name="connsiteY0" fmla="*/ 0 h 6858000"/>
              <a:gd name="connsiteX1" fmla="*/ 189796 w 5425826"/>
              <a:gd name="connsiteY1" fmla="*/ 0 h 6858000"/>
              <a:gd name="connsiteX2" fmla="*/ 334175 w 5425826"/>
              <a:gd name="connsiteY2" fmla="*/ 0 h 6858000"/>
              <a:gd name="connsiteX3" fmla="*/ 4653887 w 5425826"/>
              <a:gd name="connsiteY3" fmla="*/ 0 h 6858000"/>
              <a:gd name="connsiteX4" fmla="*/ 5282519 w 5425826"/>
              <a:gd name="connsiteY4" fmla="*/ 0 h 6858000"/>
              <a:gd name="connsiteX5" fmla="*/ 5425826 w 5425826"/>
              <a:gd name="connsiteY5" fmla="*/ 0 h 6858000"/>
              <a:gd name="connsiteX6" fmla="*/ 5425826 w 5425826"/>
              <a:gd name="connsiteY6" fmla="*/ 6858000 h 6858000"/>
              <a:gd name="connsiteX7" fmla="*/ 5282519 w 5425826"/>
              <a:gd name="connsiteY7" fmla="*/ 6858000 h 6858000"/>
              <a:gd name="connsiteX8" fmla="*/ 4653887 w 5425826"/>
              <a:gd name="connsiteY8" fmla="*/ 6858000 h 6858000"/>
              <a:gd name="connsiteX9" fmla="*/ 334175 w 5425826"/>
              <a:gd name="connsiteY9" fmla="*/ 6858000 h 6858000"/>
              <a:gd name="connsiteX10" fmla="*/ 189796 w 5425826"/>
              <a:gd name="connsiteY10" fmla="*/ 6858000 h 6858000"/>
              <a:gd name="connsiteX11" fmla="*/ 189795 w 5425826"/>
              <a:gd name="connsiteY11" fmla="*/ 6858000 h 6858000"/>
              <a:gd name="connsiteX12" fmla="*/ 184756 w 5425826"/>
              <a:gd name="connsiteY12" fmla="*/ 6791325 h 6858000"/>
              <a:gd name="connsiteX13" fmla="*/ 176358 w 5425826"/>
              <a:gd name="connsiteY13" fmla="*/ 6735762 h 6858000"/>
              <a:gd name="connsiteX14" fmla="*/ 166281 w 5425826"/>
              <a:gd name="connsiteY14" fmla="*/ 6683375 h 6858000"/>
              <a:gd name="connsiteX15" fmla="*/ 149485 w 5425826"/>
              <a:gd name="connsiteY15" fmla="*/ 6640512 h 6858000"/>
              <a:gd name="connsiteX16" fmla="*/ 132689 w 5425826"/>
              <a:gd name="connsiteY16" fmla="*/ 6597650 h 6858000"/>
              <a:gd name="connsiteX17" fmla="*/ 112534 w 5425826"/>
              <a:gd name="connsiteY17" fmla="*/ 6561137 h 6858000"/>
              <a:gd name="connsiteX18" fmla="*/ 92379 w 5425826"/>
              <a:gd name="connsiteY18" fmla="*/ 6523037 h 6858000"/>
              <a:gd name="connsiteX19" fmla="*/ 73903 w 5425826"/>
              <a:gd name="connsiteY19" fmla="*/ 6488112 h 6858000"/>
              <a:gd name="connsiteX20" fmla="*/ 55427 w 5425826"/>
              <a:gd name="connsiteY20" fmla="*/ 6448425 h 6858000"/>
              <a:gd name="connsiteX21" fmla="*/ 38632 w 5425826"/>
              <a:gd name="connsiteY21" fmla="*/ 6407150 h 6858000"/>
              <a:gd name="connsiteX22" fmla="*/ 23515 w 5425826"/>
              <a:gd name="connsiteY22" fmla="*/ 6361112 h 6858000"/>
              <a:gd name="connsiteX23" fmla="*/ 11758 w 5425826"/>
              <a:gd name="connsiteY23" fmla="*/ 6311900 h 6858000"/>
              <a:gd name="connsiteX24" fmla="*/ 3359 w 5425826"/>
              <a:gd name="connsiteY24" fmla="*/ 6251575 h 6858000"/>
              <a:gd name="connsiteX25" fmla="*/ 0 w 5425826"/>
              <a:gd name="connsiteY25" fmla="*/ 6183312 h 6858000"/>
              <a:gd name="connsiteX26" fmla="*/ 3359 w 5425826"/>
              <a:gd name="connsiteY26" fmla="*/ 6113462 h 6858000"/>
              <a:gd name="connsiteX27" fmla="*/ 11758 w 5425826"/>
              <a:gd name="connsiteY27" fmla="*/ 6056312 h 6858000"/>
              <a:gd name="connsiteX28" fmla="*/ 23515 w 5425826"/>
              <a:gd name="connsiteY28" fmla="*/ 6003925 h 6858000"/>
              <a:gd name="connsiteX29" fmla="*/ 38632 w 5425826"/>
              <a:gd name="connsiteY29" fmla="*/ 5956300 h 6858000"/>
              <a:gd name="connsiteX30" fmla="*/ 55427 w 5425826"/>
              <a:gd name="connsiteY30" fmla="*/ 5915025 h 6858000"/>
              <a:gd name="connsiteX31" fmla="*/ 75583 w 5425826"/>
              <a:gd name="connsiteY31" fmla="*/ 5876925 h 6858000"/>
              <a:gd name="connsiteX32" fmla="*/ 95738 w 5425826"/>
              <a:gd name="connsiteY32" fmla="*/ 5840412 h 6858000"/>
              <a:gd name="connsiteX33" fmla="*/ 115893 w 5425826"/>
              <a:gd name="connsiteY33" fmla="*/ 5802312 h 6858000"/>
              <a:gd name="connsiteX34" fmla="*/ 134368 w 5425826"/>
              <a:gd name="connsiteY34" fmla="*/ 5762625 h 6858000"/>
              <a:gd name="connsiteX35" fmla="*/ 152844 w 5425826"/>
              <a:gd name="connsiteY35" fmla="*/ 5721350 h 6858000"/>
              <a:gd name="connsiteX36" fmla="*/ 167960 w 5425826"/>
              <a:gd name="connsiteY36" fmla="*/ 5675312 h 6858000"/>
              <a:gd name="connsiteX37" fmla="*/ 178038 w 5425826"/>
              <a:gd name="connsiteY37" fmla="*/ 5622925 h 6858000"/>
              <a:gd name="connsiteX38" fmla="*/ 188115 w 5425826"/>
              <a:gd name="connsiteY38" fmla="*/ 5562600 h 6858000"/>
              <a:gd name="connsiteX39" fmla="*/ 189795 w 5425826"/>
              <a:gd name="connsiteY39" fmla="*/ 5494337 h 6858000"/>
              <a:gd name="connsiteX40" fmla="*/ 188115 w 5425826"/>
              <a:gd name="connsiteY40" fmla="*/ 5426075 h 6858000"/>
              <a:gd name="connsiteX41" fmla="*/ 178038 w 5425826"/>
              <a:gd name="connsiteY41" fmla="*/ 5365750 h 6858000"/>
              <a:gd name="connsiteX42" fmla="*/ 167960 w 5425826"/>
              <a:gd name="connsiteY42" fmla="*/ 5313362 h 6858000"/>
              <a:gd name="connsiteX43" fmla="*/ 152844 w 5425826"/>
              <a:gd name="connsiteY43" fmla="*/ 5268912 h 6858000"/>
              <a:gd name="connsiteX44" fmla="*/ 134368 w 5425826"/>
              <a:gd name="connsiteY44" fmla="*/ 5226050 h 6858000"/>
              <a:gd name="connsiteX45" fmla="*/ 115893 w 5425826"/>
              <a:gd name="connsiteY45" fmla="*/ 5186362 h 6858000"/>
              <a:gd name="connsiteX46" fmla="*/ 95738 w 5425826"/>
              <a:gd name="connsiteY46" fmla="*/ 5149850 h 6858000"/>
              <a:gd name="connsiteX47" fmla="*/ 75583 w 5425826"/>
              <a:gd name="connsiteY47" fmla="*/ 5114925 h 6858000"/>
              <a:gd name="connsiteX48" fmla="*/ 55427 w 5425826"/>
              <a:gd name="connsiteY48" fmla="*/ 5075237 h 6858000"/>
              <a:gd name="connsiteX49" fmla="*/ 38632 w 5425826"/>
              <a:gd name="connsiteY49" fmla="*/ 5033962 h 6858000"/>
              <a:gd name="connsiteX50" fmla="*/ 23515 w 5425826"/>
              <a:gd name="connsiteY50" fmla="*/ 4987925 h 6858000"/>
              <a:gd name="connsiteX51" fmla="*/ 11758 w 5425826"/>
              <a:gd name="connsiteY51" fmla="*/ 4935537 h 6858000"/>
              <a:gd name="connsiteX52" fmla="*/ 3359 w 5425826"/>
              <a:gd name="connsiteY52" fmla="*/ 4875212 h 6858000"/>
              <a:gd name="connsiteX53" fmla="*/ 0 w 5425826"/>
              <a:gd name="connsiteY53" fmla="*/ 4806950 h 6858000"/>
              <a:gd name="connsiteX54" fmla="*/ 3359 w 5425826"/>
              <a:gd name="connsiteY54" fmla="*/ 4738687 h 6858000"/>
              <a:gd name="connsiteX55" fmla="*/ 11758 w 5425826"/>
              <a:gd name="connsiteY55" fmla="*/ 4678362 h 6858000"/>
              <a:gd name="connsiteX56" fmla="*/ 23515 w 5425826"/>
              <a:gd name="connsiteY56" fmla="*/ 4625975 h 6858000"/>
              <a:gd name="connsiteX57" fmla="*/ 38632 w 5425826"/>
              <a:gd name="connsiteY57" fmla="*/ 4579937 h 6858000"/>
              <a:gd name="connsiteX58" fmla="*/ 55427 w 5425826"/>
              <a:gd name="connsiteY58" fmla="*/ 4537075 h 6858000"/>
              <a:gd name="connsiteX59" fmla="*/ 75583 w 5425826"/>
              <a:gd name="connsiteY59" fmla="*/ 4498975 h 6858000"/>
              <a:gd name="connsiteX60" fmla="*/ 115893 w 5425826"/>
              <a:gd name="connsiteY60" fmla="*/ 4424362 h 6858000"/>
              <a:gd name="connsiteX61" fmla="*/ 134368 w 5425826"/>
              <a:gd name="connsiteY61" fmla="*/ 4386262 h 6858000"/>
              <a:gd name="connsiteX62" fmla="*/ 152844 w 5425826"/>
              <a:gd name="connsiteY62" fmla="*/ 4343400 h 6858000"/>
              <a:gd name="connsiteX63" fmla="*/ 167960 w 5425826"/>
              <a:gd name="connsiteY63" fmla="*/ 4297362 h 6858000"/>
              <a:gd name="connsiteX64" fmla="*/ 178038 w 5425826"/>
              <a:gd name="connsiteY64" fmla="*/ 4244975 h 6858000"/>
              <a:gd name="connsiteX65" fmla="*/ 188115 w 5425826"/>
              <a:gd name="connsiteY65" fmla="*/ 4186237 h 6858000"/>
              <a:gd name="connsiteX66" fmla="*/ 189795 w 5425826"/>
              <a:gd name="connsiteY66" fmla="*/ 4116387 h 6858000"/>
              <a:gd name="connsiteX67" fmla="*/ 188115 w 5425826"/>
              <a:gd name="connsiteY67" fmla="*/ 4048125 h 6858000"/>
              <a:gd name="connsiteX68" fmla="*/ 178038 w 5425826"/>
              <a:gd name="connsiteY68" fmla="*/ 3987800 h 6858000"/>
              <a:gd name="connsiteX69" fmla="*/ 167960 w 5425826"/>
              <a:gd name="connsiteY69" fmla="*/ 3935412 h 6858000"/>
              <a:gd name="connsiteX70" fmla="*/ 152844 w 5425826"/>
              <a:gd name="connsiteY70" fmla="*/ 3890962 h 6858000"/>
              <a:gd name="connsiteX71" fmla="*/ 134368 w 5425826"/>
              <a:gd name="connsiteY71" fmla="*/ 3848100 h 6858000"/>
              <a:gd name="connsiteX72" fmla="*/ 115893 w 5425826"/>
              <a:gd name="connsiteY72" fmla="*/ 3811587 h 6858000"/>
              <a:gd name="connsiteX73" fmla="*/ 75583 w 5425826"/>
              <a:gd name="connsiteY73" fmla="*/ 3736975 h 6858000"/>
              <a:gd name="connsiteX74" fmla="*/ 55427 w 5425826"/>
              <a:gd name="connsiteY74" fmla="*/ 3697287 h 6858000"/>
              <a:gd name="connsiteX75" fmla="*/ 38632 w 5425826"/>
              <a:gd name="connsiteY75" fmla="*/ 3656012 h 6858000"/>
              <a:gd name="connsiteX76" fmla="*/ 23515 w 5425826"/>
              <a:gd name="connsiteY76" fmla="*/ 3609975 h 6858000"/>
              <a:gd name="connsiteX77" fmla="*/ 11758 w 5425826"/>
              <a:gd name="connsiteY77" fmla="*/ 3557587 h 6858000"/>
              <a:gd name="connsiteX78" fmla="*/ 3359 w 5425826"/>
              <a:gd name="connsiteY78" fmla="*/ 3497262 h 6858000"/>
              <a:gd name="connsiteX79" fmla="*/ 0 w 5425826"/>
              <a:gd name="connsiteY79" fmla="*/ 3427412 h 6858000"/>
              <a:gd name="connsiteX80" fmla="*/ 3359 w 5425826"/>
              <a:gd name="connsiteY80" fmla="*/ 3360737 h 6858000"/>
              <a:gd name="connsiteX81" fmla="*/ 11758 w 5425826"/>
              <a:gd name="connsiteY81" fmla="*/ 3300412 h 6858000"/>
              <a:gd name="connsiteX82" fmla="*/ 23515 w 5425826"/>
              <a:gd name="connsiteY82" fmla="*/ 3248025 h 6858000"/>
              <a:gd name="connsiteX83" fmla="*/ 38632 w 5425826"/>
              <a:gd name="connsiteY83" fmla="*/ 3201987 h 6858000"/>
              <a:gd name="connsiteX84" fmla="*/ 55427 w 5425826"/>
              <a:gd name="connsiteY84" fmla="*/ 3160712 h 6858000"/>
              <a:gd name="connsiteX85" fmla="*/ 75583 w 5425826"/>
              <a:gd name="connsiteY85" fmla="*/ 3121025 h 6858000"/>
              <a:gd name="connsiteX86" fmla="*/ 95738 w 5425826"/>
              <a:gd name="connsiteY86" fmla="*/ 3084512 h 6858000"/>
              <a:gd name="connsiteX87" fmla="*/ 115893 w 5425826"/>
              <a:gd name="connsiteY87" fmla="*/ 3046412 h 6858000"/>
              <a:gd name="connsiteX88" fmla="*/ 134368 w 5425826"/>
              <a:gd name="connsiteY88" fmla="*/ 3009900 h 6858000"/>
              <a:gd name="connsiteX89" fmla="*/ 152844 w 5425826"/>
              <a:gd name="connsiteY89" fmla="*/ 2967037 h 6858000"/>
              <a:gd name="connsiteX90" fmla="*/ 167960 w 5425826"/>
              <a:gd name="connsiteY90" fmla="*/ 2922587 h 6858000"/>
              <a:gd name="connsiteX91" fmla="*/ 178038 w 5425826"/>
              <a:gd name="connsiteY91" fmla="*/ 2868612 h 6858000"/>
              <a:gd name="connsiteX92" fmla="*/ 188115 w 5425826"/>
              <a:gd name="connsiteY92" fmla="*/ 2809875 h 6858000"/>
              <a:gd name="connsiteX93" fmla="*/ 189795 w 5425826"/>
              <a:gd name="connsiteY93" fmla="*/ 2741612 h 6858000"/>
              <a:gd name="connsiteX94" fmla="*/ 188115 w 5425826"/>
              <a:gd name="connsiteY94" fmla="*/ 2671762 h 6858000"/>
              <a:gd name="connsiteX95" fmla="*/ 178038 w 5425826"/>
              <a:gd name="connsiteY95" fmla="*/ 2613025 h 6858000"/>
              <a:gd name="connsiteX96" fmla="*/ 167960 w 5425826"/>
              <a:gd name="connsiteY96" fmla="*/ 2560637 h 6858000"/>
              <a:gd name="connsiteX97" fmla="*/ 152844 w 5425826"/>
              <a:gd name="connsiteY97" fmla="*/ 2513012 h 6858000"/>
              <a:gd name="connsiteX98" fmla="*/ 134368 w 5425826"/>
              <a:gd name="connsiteY98" fmla="*/ 2471737 h 6858000"/>
              <a:gd name="connsiteX99" fmla="*/ 115893 w 5425826"/>
              <a:gd name="connsiteY99" fmla="*/ 2433637 h 6858000"/>
              <a:gd name="connsiteX100" fmla="*/ 95738 w 5425826"/>
              <a:gd name="connsiteY100" fmla="*/ 2395537 h 6858000"/>
              <a:gd name="connsiteX101" fmla="*/ 75583 w 5425826"/>
              <a:gd name="connsiteY101" fmla="*/ 2359025 h 6858000"/>
              <a:gd name="connsiteX102" fmla="*/ 55427 w 5425826"/>
              <a:gd name="connsiteY102" fmla="*/ 2319337 h 6858000"/>
              <a:gd name="connsiteX103" fmla="*/ 38632 w 5425826"/>
              <a:gd name="connsiteY103" fmla="*/ 2278062 h 6858000"/>
              <a:gd name="connsiteX104" fmla="*/ 23515 w 5425826"/>
              <a:gd name="connsiteY104" fmla="*/ 2232025 h 6858000"/>
              <a:gd name="connsiteX105" fmla="*/ 11758 w 5425826"/>
              <a:gd name="connsiteY105" fmla="*/ 2179637 h 6858000"/>
              <a:gd name="connsiteX106" fmla="*/ 3359 w 5425826"/>
              <a:gd name="connsiteY106" fmla="*/ 2119312 h 6858000"/>
              <a:gd name="connsiteX107" fmla="*/ 0 w 5425826"/>
              <a:gd name="connsiteY107" fmla="*/ 2051050 h 6858000"/>
              <a:gd name="connsiteX108" fmla="*/ 3359 w 5425826"/>
              <a:gd name="connsiteY108" fmla="*/ 1982787 h 6858000"/>
              <a:gd name="connsiteX109" fmla="*/ 11758 w 5425826"/>
              <a:gd name="connsiteY109" fmla="*/ 1922462 h 6858000"/>
              <a:gd name="connsiteX110" fmla="*/ 23515 w 5425826"/>
              <a:gd name="connsiteY110" fmla="*/ 1870075 h 6858000"/>
              <a:gd name="connsiteX111" fmla="*/ 38632 w 5425826"/>
              <a:gd name="connsiteY111" fmla="*/ 1824037 h 6858000"/>
              <a:gd name="connsiteX112" fmla="*/ 55427 w 5425826"/>
              <a:gd name="connsiteY112" fmla="*/ 1782762 h 6858000"/>
              <a:gd name="connsiteX113" fmla="*/ 75583 w 5425826"/>
              <a:gd name="connsiteY113" fmla="*/ 1743075 h 6858000"/>
              <a:gd name="connsiteX114" fmla="*/ 95738 w 5425826"/>
              <a:gd name="connsiteY114" fmla="*/ 1708150 h 6858000"/>
              <a:gd name="connsiteX115" fmla="*/ 115893 w 5425826"/>
              <a:gd name="connsiteY115" fmla="*/ 1671637 h 6858000"/>
              <a:gd name="connsiteX116" fmla="*/ 134368 w 5425826"/>
              <a:gd name="connsiteY116" fmla="*/ 1631950 h 6858000"/>
              <a:gd name="connsiteX117" fmla="*/ 152844 w 5425826"/>
              <a:gd name="connsiteY117" fmla="*/ 1589087 h 6858000"/>
              <a:gd name="connsiteX118" fmla="*/ 167960 w 5425826"/>
              <a:gd name="connsiteY118" fmla="*/ 1544637 h 6858000"/>
              <a:gd name="connsiteX119" fmla="*/ 178038 w 5425826"/>
              <a:gd name="connsiteY119" fmla="*/ 1492250 h 6858000"/>
              <a:gd name="connsiteX120" fmla="*/ 188115 w 5425826"/>
              <a:gd name="connsiteY120" fmla="*/ 1431925 h 6858000"/>
              <a:gd name="connsiteX121" fmla="*/ 189795 w 5425826"/>
              <a:gd name="connsiteY121" fmla="*/ 1363662 h 6858000"/>
              <a:gd name="connsiteX122" fmla="*/ 188115 w 5425826"/>
              <a:gd name="connsiteY122" fmla="*/ 1295400 h 6858000"/>
              <a:gd name="connsiteX123" fmla="*/ 178038 w 5425826"/>
              <a:gd name="connsiteY123" fmla="*/ 1235075 h 6858000"/>
              <a:gd name="connsiteX124" fmla="*/ 167960 w 5425826"/>
              <a:gd name="connsiteY124" fmla="*/ 1182687 h 6858000"/>
              <a:gd name="connsiteX125" fmla="*/ 152844 w 5425826"/>
              <a:gd name="connsiteY125" fmla="*/ 1136650 h 6858000"/>
              <a:gd name="connsiteX126" fmla="*/ 134368 w 5425826"/>
              <a:gd name="connsiteY126" fmla="*/ 1095375 h 6858000"/>
              <a:gd name="connsiteX127" fmla="*/ 115893 w 5425826"/>
              <a:gd name="connsiteY127" fmla="*/ 1055687 h 6858000"/>
              <a:gd name="connsiteX128" fmla="*/ 95738 w 5425826"/>
              <a:gd name="connsiteY128" fmla="*/ 1017587 h 6858000"/>
              <a:gd name="connsiteX129" fmla="*/ 75583 w 5425826"/>
              <a:gd name="connsiteY129" fmla="*/ 981075 h 6858000"/>
              <a:gd name="connsiteX130" fmla="*/ 55427 w 5425826"/>
              <a:gd name="connsiteY130" fmla="*/ 942975 h 6858000"/>
              <a:gd name="connsiteX131" fmla="*/ 38632 w 5425826"/>
              <a:gd name="connsiteY131" fmla="*/ 901700 h 6858000"/>
              <a:gd name="connsiteX132" fmla="*/ 23515 w 5425826"/>
              <a:gd name="connsiteY132" fmla="*/ 854075 h 6858000"/>
              <a:gd name="connsiteX133" fmla="*/ 11758 w 5425826"/>
              <a:gd name="connsiteY133" fmla="*/ 801687 h 6858000"/>
              <a:gd name="connsiteX134" fmla="*/ 3359 w 5425826"/>
              <a:gd name="connsiteY134" fmla="*/ 744537 h 6858000"/>
              <a:gd name="connsiteX135" fmla="*/ 0 w 5425826"/>
              <a:gd name="connsiteY135" fmla="*/ 673100 h 6858000"/>
              <a:gd name="connsiteX136" fmla="*/ 3359 w 5425826"/>
              <a:gd name="connsiteY136" fmla="*/ 606425 h 6858000"/>
              <a:gd name="connsiteX137" fmla="*/ 11758 w 5425826"/>
              <a:gd name="connsiteY137" fmla="*/ 546100 h 6858000"/>
              <a:gd name="connsiteX138" fmla="*/ 23515 w 5425826"/>
              <a:gd name="connsiteY138" fmla="*/ 496887 h 6858000"/>
              <a:gd name="connsiteX139" fmla="*/ 38632 w 5425826"/>
              <a:gd name="connsiteY139" fmla="*/ 450850 h 6858000"/>
              <a:gd name="connsiteX140" fmla="*/ 55427 w 5425826"/>
              <a:gd name="connsiteY140" fmla="*/ 409575 h 6858000"/>
              <a:gd name="connsiteX141" fmla="*/ 73903 w 5425826"/>
              <a:gd name="connsiteY141" fmla="*/ 369887 h 6858000"/>
              <a:gd name="connsiteX142" fmla="*/ 92379 w 5425826"/>
              <a:gd name="connsiteY142" fmla="*/ 334962 h 6858000"/>
              <a:gd name="connsiteX143" fmla="*/ 112534 w 5425826"/>
              <a:gd name="connsiteY143" fmla="*/ 296862 h 6858000"/>
              <a:gd name="connsiteX144" fmla="*/ 132689 w 5425826"/>
              <a:gd name="connsiteY144" fmla="*/ 260350 h 6858000"/>
              <a:gd name="connsiteX145" fmla="*/ 149485 w 5425826"/>
              <a:gd name="connsiteY145" fmla="*/ 217487 h 6858000"/>
              <a:gd name="connsiteX146" fmla="*/ 166281 w 5425826"/>
              <a:gd name="connsiteY146" fmla="*/ 174625 h 6858000"/>
              <a:gd name="connsiteX147" fmla="*/ 176358 w 5425826"/>
              <a:gd name="connsiteY147" fmla="*/ 122237 h 6858000"/>
              <a:gd name="connsiteX148" fmla="*/ 184756 w 5425826"/>
              <a:gd name="connsiteY148"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5425826" h="6858000">
                <a:moveTo>
                  <a:pt x="189795" y="0"/>
                </a:moveTo>
                <a:lnTo>
                  <a:pt x="189796" y="0"/>
                </a:lnTo>
                <a:lnTo>
                  <a:pt x="334175" y="0"/>
                </a:lnTo>
                <a:lnTo>
                  <a:pt x="4653887" y="0"/>
                </a:lnTo>
                <a:lnTo>
                  <a:pt x="5282519" y="0"/>
                </a:lnTo>
                <a:lnTo>
                  <a:pt x="5425826" y="0"/>
                </a:lnTo>
                <a:lnTo>
                  <a:pt x="5425826" y="6858000"/>
                </a:lnTo>
                <a:lnTo>
                  <a:pt x="5282519" y="6858000"/>
                </a:lnTo>
                <a:lnTo>
                  <a:pt x="4653887" y="6858000"/>
                </a:lnTo>
                <a:lnTo>
                  <a:pt x="334175" y="6858000"/>
                </a:lnTo>
                <a:lnTo>
                  <a:pt x="189796"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23" name="Freeform: Shape 22">
            <a:extLst>
              <a:ext uri="{FF2B5EF4-FFF2-40B4-BE49-F238E27FC236}">
                <a16:creationId xmlns:a16="http://schemas.microsoft.com/office/drawing/2014/main" id="{BD9D725B-1ED5-4368-89B7-6DB5C1B3E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100346" cy="6858000"/>
          </a:xfrm>
          <a:custGeom>
            <a:avLst/>
            <a:gdLst>
              <a:gd name="connsiteX0" fmla="*/ 0 w 7100346"/>
              <a:gd name="connsiteY0" fmla="*/ 0 h 6858000"/>
              <a:gd name="connsiteX1" fmla="*/ 6955967 w 7100346"/>
              <a:gd name="connsiteY1" fmla="*/ 0 h 6858000"/>
              <a:gd name="connsiteX2" fmla="*/ 7100346 w 7100346"/>
              <a:gd name="connsiteY2" fmla="*/ 0 h 6858000"/>
              <a:gd name="connsiteX3" fmla="*/ 7095307 w 7100346"/>
              <a:gd name="connsiteY3" fmla="*/ 66675 h 6858000"/>
              <a:gd name="connsiteX4" fmla="*/ 7086909 w 7100346"/>
              <a:gd name="connsiteY4" fmla="*/ 122237 h 6858000"/>
              <a:gd name="connsiteX5" fmla="*/ 7076832 w 7100346"/>
              <a:gd name="connsiteY5" fmla="*/ 174625 h 6858000"/>
              <a:gd name="connsiteX6" fmla="*/ 7060036 w 7100346"/>
              <a:gd name="connsiteY6" fmla="*/ 217487 h 6858000"/>
              <a:gd name="connsiteX7" fmla="*/ 7043240 w 7100346"/>
              <a:gd name="connsiteY7" fmla="*/ 260350 h 6858000"/>
              <a:gd name="connsiteX8" fmla="*/ 7023085 w 7100346"/>
              <a:gd name="connsiteY8" fmla="*/ 296862 h 6858000"/>
              <a:gd name="connsiteX9" fmla="*/ 7002930 w 7100346"/>
              <a:gd name="connsiteY9" fmla="*/ 334962 h 6858000"/>
              <a:gd name="connsiteX10" fmla="*/ 6984454 w 7100346"/>
              <a:gd name="connsiteY10" fmla="*/ 369887 h 6858000"/>
              <a:gd name="connsiteX11" fmla="*/ 6965978 w 7100346"/>
              <a:gd name="connsiteY11" fmla="*/ 409575 h 6858000"/>
              <a:gd name="connsiteX12" fmla="*/ 6949183 w 7100346"/>
              <a:gd name="connsiteY12" fmla="*/ 450850 h 6858000"/>
              <a:gd name="connsiteX13" fmla="*/ 6934066 w 7100346"/>
              <a:gd name="connsiteY13" fmla="*/ 496887 h 6858000"/>
              <a:gd name="connsiteX14" fmla="*/ 6922309 w 7100346"/>
              <a:gd name="connsiteY14" fmla="*/ 546100 h 6858000"/>
              <a:gd name="connsiteX15" fmla="*/ 6913910 w 7100346"/>
              <a:gd name="connsiteY15" fmla="*/ 606425 h 6858000"/>
              <a:gd name="connsiteX16" fmla="*/ 6910551 w 7100346"/>
              <a:gd name="connsiteY16" fmla="*/ 673100 h 6858000"/>
              <a:gd name="connsiteX17" fmla="*/ 6913910 w 7100346"/>
              <a:gd name="connsiteY17" fmla="*/ 744537 h 6858000"/>
              <a:gd name="connsiteX18" fmla="*/ 6922309 w 7100346"/>
              <a:gd name="connsiteY18" fmla="*/ 801687 h 6858000"/>
              <a:gd name="connsiteX19" fmla="*/ 6934066 w 7100346"/>
              <a:gd name="connsiteY19" fmla="*/ 854075 h 6858000"/>
              <a:gd name="connsiteX20" fmla="*/ 6949183 w 7100346"/>
              <a:gd name="connsiteY20" fmla="*/ 901700 h 6858000"/>
              <a:gd name="connsiteX21" fmla="*/ 6965978 w 7100346"/>
              <a:gd name="connsiteY21" fmla="*/ 942975 h 6858000"/>
              <a:gd name="connsiteX22" fmla="*/ 6986134 w 7100346"/>
              <a:gd name="connsiteY22" fmla="*/ 981075 h 6858000"/>
              <a:gd name="connsiteX23" fmla="*/ 7006289 w 7100346"/>
              <a:gd name="connsiteY23" fmla="*/ 1017587 h 6858000"/>
              <a:gd name="connsiteX24" fmla="*/ 7026444 w 7100346"/>
              <a:gd name="connsiteY24" fmla="*/ 1055687 h 6858000"/>
              <a:gd name="connsiteX25" fmla="*/ 7044919 w 7100346"/>
              <a:gd name="connsiteY25" fmla="*/ 1095375 h 6858000"/>
              <a:gd name="connsiteX26" fmla="*/ 7063395 w 7100346"/>
              <a:gd name="connsiteY26" fmla="*/ 1136650 h 6858000"/>
              <a:gd name="connsiteX27" fmla="*/ 7078511 w 7100346"/>
              <a:gd name="connsiteY27" fmla="*/ 1182687 h 6858000"/>
              <a:gd name="connsiteX28" fmla="*/ 7088589 w 7100346"/>
              <a:gd name="connsiteY28" fmla="*/ 1235075 h 6858000"/>
              <a:gd name="connsiteX29" fmla="*/ 7098666 w 7100346"/>
              <a:gd name="connsiteY29" fmla="*/ 1295400 h 6858000"/>
              <a:gd name="connsiteX30" fmla="*/ 7100346 w 7100346"/>
              <a:gd name="connsiteY30" fmla="*/ 1363662 h 6858000"/>
              <a:gd name="connsiteX31" fmla="*/ 7098666 w 7100346"/>
              <a:gd name="connsiteY31" fmla="*/ 1431925 h 6858000"/>
              <a:gd name="connsiteX32" fmla="*/ 7088589 w 7100346"/>
              <a:gd name="connsiteY32" fmla="*/ 1492250 h 6858000"/>
              <a:gd name="connsiteX33" fmla="*/ 7078511 w 7100346"/>
              <a:gd name="connsiteY33" fmla="*/ 1544637 h 6858000"/>
              <a:gd name="connsiteX34" fmla="*/ 7063395 w 7100346"/>
              <a:gd name="connsiteY34" fmla="*/ 1589087 h 6858000"/>
              <a:gd name="connsiteX35" fmla="*/ 7044919 w 7100346"/>
              <a:gd name="connsiteY35" fmla="*/ 1631950 h 6858000"/>
              <a:gd name="connsiteX36" fmla="*/ 7026444 w 7100346"/>
              <a:gd name="connsiteY36" fmla="*/ 1671637 h 6858000"/>
              <a:gd name="connsiteX37" fmla="*/ 7006289 w 7100346"/>
              <a:gd name="connsiteY37" fmla="*/ 1708150 h 6858000"/>
              <a:gd name="connsiteX38" fmla="*/ 6986134 w 7100346"/>
              <a:gd name="connsiteY38" fmla="*/ 1743075 h 6858000"/>
              <a:gd name="connsiteX39" fmla="*/ 6965978 w 7100346"/>
              <a:gd name="connsiteY39" fmla="*/ 1782762 h 6858000"/>
              <a:gd name="connsiteX40" fmla="*/ 6949183 w 7100346"/>
              <a:gd name="connsiteY40" fmla="*/ 1824037 h 6858000"/>
              <a:gd name="connsiteX41" fmla="*/ 6934066 w 7100346"/>
              <a:gd name="connsiteY41" fmla="*/ 1870075 h 6858000"/>
              <a:gd name="connsiteX42" fmla="*/ 6922309 w 7100346"/>
              <a:gd name="connsiteY42" fmla="*/ 1922462 h 6858000"/>
              <a:gd name="connsiteX43" fmla="*/ 6913910 w 7100346"/>
              <a:gd name="connsiteY43" fmla="*/ 1982787 h 6858000"/>
              <a:gd name="connsiteX44" fmla="*/ 6910551 w 7100346"/>
              <a:gd name="connsiteY44" fmla="*/ 2051050 h 6858000"/>
              <a:gd name="connsiteX45" fmla="*/ 6913910 w 7100346"/>
              <a:gd name="connsiteY45" fmla="*/ 2119312 h 6858000"/>
              <a:gd name="connsiteX46" fmla="*/ 6922309 w 7100346"/>
              <a:gd name="connsiteY46" fmla="*/ 2179637 h 6858000"/>
              <a:gd name="connsiteX47" fmla="*/ 6934066 w 7100346"/>
              <a:gd name="connsiteY47" fmla="*/ 2232025 h 6858000"/>
              <a:gd name="connsiteX48" fmla="*/ 6949183 w 7100346"/>
              <a:gd name="connsiteY48" fmla="*/ 2278062 h 6858000"/>
              <a:gd name="connsiteX49" fmla="*/ 6965978 w 7100346"/>
              <a:gd name="connsiteY49" fmla="*/ 2319337 h 6858000"/>
              <a:gd name="connsiteX50" fmla="*/ 6986134 w 7100346"/>
              <a:gd name="connsiteY50" fmla="*/ 2359025 h 6858000"/>
              <a:gd name="connsiteX51" fmla="*/ 7006289 w 7100346"/>
              <a:gd name="connsiteY51" fmla="*/ 2395537 h 6858000"/>
              <a:gd name="connsiteX52" fmla="*/ 7026444 w 7100346"/>
              <a:gd name="connsiteY52" fmla="*/ 2433637 h 6858000"/>
              <a:gd name="connsiteX53" fmla="*/ 7044919 w 7100346"/>
              <a:gd name="connsiteY53" fmla="*/ 2471737 h 6858000"/>
              <a:gd name="connsiteX54" fmla="*/ 7063395 w 7100346"/>
              <a:gd name="connsiteY54" fmla="*/ 2513012 h 6858000"/>
              <a:gd name="connsiteX55" fmla="*/ 7078511 w 7100346"/>
              <a:gd name="connsiteY55" fmla="*/ 2560637 h 6858000"/>
              <a:gd name="connsiteX56" fmla="*/ 7088589 w 7100346"/>
              <a:gd name="connsiteY56" fmla="*/ 2613025 h 6858000"/>
              <a:gd name="connsiteX57" fmla="*/ 7098666 w 7100346"/>
              <a:gd name="connsiteY57" fmla="*/ 2671762 h 6858000"/>
              <a:gd name="connsiteX58" fmla="*/ 7100346 w 7100346"/>
              <a:gd name="connsiteY58" fmla="*/ 2741612 h 6858000"/>
              <a:gd name="connsiteX59" fmla="*/ 7098666 w 7100346"/>
              <a:gd name="connsiteY59" fmla="*/ 2809875 h 6858000"/>
              <a:gd name="connsiteX60" fmla="*/ 7088589 w 7100346"/>
              <a:gd name="connsiteY60" fmla="*/ 2868612 h 6858000"/>
              <a:gd name="connsiteX61" fmla="*/ 7078511 w 7100346"/>
              <a:gd name="connsiteY61" fmla="*/ 2922587 h 6858000"/>
              <a:gd name="connsiteX62" fmla="*/ 7063395 w 7100346"/>
              <a:gd name="connsiteY62" fmla="*/ 2967037 h 6858000"/>
              <a:gd name="connsiteX63" fmla="*/ 7044919 w 7100346"/>
              <a:gd name="connsiteY63" fmla="*/ 3009900 h 6858000"/>
              <a:gd name="connsiteX64" fmla="*/ 7026444 w 7100346"/>
              <a:gd name="connsiteY64" fmla="*/ 3046412 h 6858000"/>
              <a:gd name="connsiteX65" fmla="*/ 7006289 w 7100346"/>
              <a:gd name="connsiteY65" fmla="*/ 3084512 h 6858000"/>
              <a:gd name="connsiteX66" fmla="*/ 6986134 w 7100346"/>
              <a:gd name="connsiteY66" fmla="*/ 3121025 h 6858000"/>
              <a:gd name="connsiteX67" fmla="*/ 6965978 w 7100346"/>
              <a:gd name="connsiteY67" fmla="*/ 3160712 h 6858000"/>
              <a:gd name="connsiteX68" fmla="*/ 6949183 w 7100346"/>
              <a:gd name="connsiteY68" fmla="*/ 3201987 h 6858000"/>
              <a:gd name="connsiteX69" fmla="*/ 6934066 w 7100346"/>
              <a:gd name="connsiteY69" fmla="*/ 3248025 h 6858000"/>
              <a:gd name="connsiteX70" fmla="*/ 6922309 w 7100346"/>
              <a:gd name="connsiteY70" fmla="*/ 3300412 h 6858000"/>
              <a:gd name="connsiteX71" fmla="*/ 6913910 w 7100346"/>
              <a:gd name="connsiteY71" fmla="*/ 3360737 h 6858000"/>
              <a:gd name="connsiteX72" fmla="*/ 6910551 w 7100346"/>
              <a:gd name="connsiteY72" fmla="*/ 3427412 h 6858000"/>
              <a:gd name="connsiteX73" fmla="*/ 6913910 w 7100346"/>
              <a:gd name="connsiteY73" fmla="*/ 3497262 h 6858000"/>
              <a:gd name="connsiteX74" fmla="*/ 6922309 w 7100346"/>
              <a:gd name="connsiteY74" fmla="*/ 3557587 h 6858000"/>
              <a:gd name="connsiteX75" fmla="*/ 6934066 w 7100346"/>
              <a:gd name="connsiteY75" fmla="*/ 3609975 h 6858000"/>
              <a:gd name="connsiteX76" fmla="*/ 6949183 w 7100346"/>
              <a:gd name="connsiteY76" fmla="*/ 3656012 h 6858000"/>
              <a:gd name="connsiteX77" fmla="*/ 6965978 w 7100346"/>
              <a:gd name="connsiteY77" fmla="*/ 3697287 h 6858000"/>
              <a:gd name="connsiteX78" fmla="*/ 6986134 w 7100346"/>
              <a:gd name="connsiteY78" fmla="*/ 3736975 h 6858000"/>
              <a:gd name="connsiteX79" fmla="*/ 7026444 w 7100346"/>
              <a:gd name="connsiteY79" fmla="*/ 3811587 h 6858000"/>
              <a:gd name="connsiteX80" fmla="*/ 7044919 w 7100346"/>
              <a:gd name="connsiteY80" fmla="*/ 3848100 h 6858000"/>
              <a:gd name="connsiteX81" fmla="*/ 7063395 w 7100346"/>
              <a:gd name="connsiteY81" fmla="*/ 3890962 h 6858000"/>
              <a:gd name="connsiteX82" fmla="*/ 7078511 w 7100346"/>
              <a:gd name="connsiteY82" fmla="*/ 3935412 h 6858000"/>
              <a:gd name="connsiteX83" fmla="*/ 7088589 w 7100346"/>
              <a:gd name="connsiteY83" fmla="*/ 3987800 h 6858000"/>
              <a:gd name="connsiteX84" fmla="*/ 7098666 w 7100346"/>
              <a:gd name="connsiteY84" fmla="*/ 4048125 h 6858000"/>
              <a:gd name="connsiteX85" fmla="*/ 7100346 w 7100346"/>
              <a:gd name="connsiteY85" fmla="*/ 4116387 h 6858000"/>
              <a:gd name="connsiteX86" fmla="*/ 7098666 w 7100346"/>
              <a:gd name="connsiteY86" fmla="*/ 4186237 h 6858000"/>
              <a:gd name="connsiteX87" fmla="*/ 7088589 w 7100346"/>
              <a:gd name="connsiteY87" fmla="*/ 4244975 h 6858000"/>
              <a:gd name="connsiteX88" fmla="*/ 7078511 w 7100346"/>
              <a:gd name="connsiteY88" fmla="*/ 4297362 h 6858000"/>
              <a:gd name="connsiteX89" fmla="*/ 7063395 w 7100346"/>
              <a:gd name="connsiteY89" fmla="*/ 4343400 h 6858000"/>
              <a:gd name="connsiteX90" fmla="*/ 7044919 w 7100346"/>
              <a:gd name="connsiteY90" fmla="*/ 4386262 h 6858000"/>
              <a:gd name="connsiteX91" fmla="*/ 7026444 w 7100346"/>
              <a:gd name="connsiteY91" fmla="*/ 4424362 h 6858000"/>
              <a:gd name="connsiteX92" fmla="*/ 6986134 w 7100346"/>
              <a:gd name="connsiteY92" fmla="*/ 4498975 h 6858000"/>
              <a:gd name="connsiteX93" fmla="*/ 6965978 w 7100346"/>
              <a:gd name="connsiteY93" fmla="*/ 4537075 h 6858000"/>
              <a:gd name="connsiteX94" fmla="*/ 6949183 w 7100346"/>
              <a:gd name="connsiteY94" fmla="*/ 4579937 h 6858000"/>
              <a:gd name="connsiteX95" fmla="*/ 6934066 w 7100346"/>
              <a:gd name="connsiteY95" fmla="*/ 4625975 h 6858000"/>
              <a:gd name="connsiteX96" fmla="*/ 6922309 w 7100346"/>
              <a:gd name="connsiteY96" fmla="*/ 4678362 h 6858000"/>
              <a:gd name="connsiteX97" fmla="*/ 6913910 w 7100346"/>
              <a:gd name="connsiteY97" fmla="*/ 4738687 h 6858000"/>
              <a:gd name="connsiteX98" fmla="*/ 6910551 w 7100346"/>
              <a:gd name="connsiteY98" fmla="*/ 4806950 h 6858000"/>
              <a:gd name="connsiteX99" fmla="*/ 6913910 w 7100346"/>
              <a:gd name="connsiteY99" fmla="*/ 4875212 h 6858000"/>
              <a:gd name="connsiteX100" fmla="*/ 6922309 w 7100346"/>
              <a:gd name="connsiteY100" fmla="*/ 4935537 h 6858000"/>
              <a:gd name="connsiteX101" fmla="*/ 6934066 w 7100346"/>
              <a:gd name="connsiteY101" fmla="*/ 4987925 h 6858000"/>
              <a:gd name="connsiteX102" fmla="*/ 6949183 w 7100346"/>
              <a:gd name="connsiteY102" fmla="*/ 5033962 h 6858000"/>
              <a:gd name="connsiteX103" fmla="*/ 6965978 w 7100346"/>
              <a:gd name="connsiteY103" fmla="*/ 5075237 h 6858000"/>
              <a:gd name="connsiteX104" fmla="*/ 6986134 w 7100346"/>
              <a:gd name="connsiteY104" fmla="*/ 5114925 h 6858000"/>
              <a:gd name="connsiteX105" fmla="*/ 7006289 w 7100346"/>
              <a:gd name="connsiteY105" fmla="*/ 5149850 h 6858000"/>
              <a:gd name="connsiteX106" fmla="*/ 7026444 w 7100346"/>
              <a:gd name="connsiteY106" fmla="*/ 5186362 h 6858000"/>
              <a:gd name="connsiteX107" fmla="*/ 7044919 w 7100346"/>
              <a:gd name="connsiteY107" fmla="*/ 5226050 h 6858000"/>
              <a:gd name="connsiteX108" fmla="*/ 7063395 w 7100346"/>
              <a:gd name="connsiteY108" fmla="*/ 5268912 h 6858000"/>
              <a:gd name="connsiteX109" fmla="*/ 7078511 w 7100346"/>
              <a:gd name="connsiteY109" fmla="*/ 5313362 h 6858000"/>
              <a:gd name="connsiteX110" fmla="*/ 7088589 w 7100346"/>
              <a:gd name="connsiteY110" fmla="*/ 5365750 h 6858000"/>
              <a:gd name="connsiteX111" fmla="*/ 7098666 w 7100346"/>
              <a:gd name="connsiteY111" fmla="*/ 5426075 h 6858000"/>
              <a:gd name="connsiteX112" fmla="*/ 7100346 w 7100346"/>
              <a:gd name="connsiteY112" fmla="*/ 5494337 h 6858000"/>
              <a:gd name="connsiteX113" fmla="*/ 7098666 w 7100346"/>
              <a:gd name="connsiteY113" fmla="*/ 5562600 h 6858000"/>
              <a:gd name="connsiteX114" fmla="*/ 7088589 w 7100346"/>
              <a:gd name="connsiteY114" fmla="*/ 5622925 h 6858000"/>
              <a:gd name="connsiteX115" fmla="*/ 7078511 w 7100346"/>
              <a:gd name="connsiteY115" fmla="*/ 5675312 h 6858000"/>
              <a:gd name="connsiteX116" fmla="*/ 7063395 w 7100346"/>
              <a:gd name="connsiteY116" fmla="*/ 5721350 h 6858000"/>
              <a:gd name="connsiteX117" fmla="*/ 7044919 w 7100346"/>
              <a:gd name="connsiteY117" fmla="*/ 5762625 h 6858000"/>
              <a:gd name="connsiteX118" fmla="*/ 7026444 w 7100346"/>
              <a:gd name="connsiteY118" fmla="*/ 5802312 h 6858000"/>
              <a:gd name="connsiteX119" fmla="*/ 7006289 w 7100346"/>
              <a:gd name="connsiteY119" fmla="*/ 5840412 h 6858000"/>
              <a:gd name="connsiteX120" fmla="*/ 6986134 w 7100346"/>
              <a:gd name="connsiteY120" fmla="*/ 5876925 h 6858000"/>
              <a:gd name="connsiteX121" fmla="*/ 6965978 w 7100346"/>
              <a:gd name="connsiteY121" fmla="*/ 5915025 h 6858000"/>
              <a:gd name="connsiteX122" fmla="*/ 6949183 w 7100346"/>
              <a:gd name="connsiteY122" fmla="*/ 5956300 h 6858000"/>
              <a:gd name="connsiteX123" fmla="*/ 6934066 w 7100346"/>
              <a:gd name="connsiteY123" fmla="*/ 6003925 h 6858000"/>
              <a:gd name="connsiteX124" fmla="*/ 6922309 w 7100346"/>
              <a:gd name="connsiteY124" fmla="*/ 6056312 h 6858000"/>
              <a:gd name="connsiteX125" fmla="*/ 6913910 w 7100346"/>
              <a:gd name="connsiteY125" fmla="*/ 6113462 h 6858000"/>
              <a:gd name="connsiteX126" fmla="*/ 6910551 w 7100346"/>
              <a:gd name="connsiteY126" fmla="*/ 6183312 h 6858000"/>
              <a:gd name="connsiteX127" fmla="*/ 6913910 w 7100346"/>
              <a:gd name="connsiteY127" fmla="*/ 6251575 h 6858000"/>
              <a:gd name="connsiteX128" fmla="*/ 6922309 w 7100346"/>
              <a:gd name="connsiteY128" fmla="*/ 6311900 h 6858000"/>
              <a:gd name="connsiteX129" fmla="*/ 6934066 w 7100346"/>
              <a:gd name="connsiteY129" fmla="*/ 6361112 h 6858000"/>
              <a:gd name="connsiteX130" fmla="*/ 6949183 w 7100346"/>
              <a:gd name="connsiteY130" fmla="*/ 6407150 h 6858000"/>
              <a:gd name="connsiteX131" fmla="*/ 6965978 w 7100346"/>
              <a:gd name="connsiteY131" fmla="*/ 6448425 h 6858000"/>
              <a:gd name="connsiteX132" fmla="*/ 6984454 w 7100346"/>
              <a:gd name="connsiteY132" fmla="*/ 6488112 h 6858000"/>
              <a:gd name="connsiteX133" fmla="*/ 7002930 w 7100346"/>
              <a:gd name="connsiteY133" fmla="*/ 6523037 h 6858000"/>
              <a:gd name="connsiteX134" fmla="*/ 7023085 w 7100346"/>
              <a:gd name="connsiteY134" fmla="*/ 6561137 h 6858000"/>
              <a:gd name="connsiteX135" fmla="*/ 7043240 w 7100346"/>
              <a:gd name="connsiteY135" fmla="*/ 6597650 h 6858000"/>
              <a:gd name="connsiteX136" fmla="*/ 7060036 w 7100346"/>
              <a:gd name="connsiteY136" fmla="*/ 6640512 h 6858000"/>
              <a:gd name="connsiteX137" fmla="*/ 7076832 w 7100346"/>
              <a:gd name="connsiteY137" fmla="*/ 6683375 h 6858000"/>
              <a:gd name="connsiteX138" fmla="*/ 7086909 w 7100346"/>
              <a:gd name="connsiteY138" fmla="*/ 6735762 h 6858000"/>
              <a:gd name="connsiteX139" fmla="*/ 7095307 w 7100346"/>
              <a:gd name="connsiteY139" fmla="*/ 6791325 h 6858000"/>
              <a:gd name="connsiteX140" fmla="*/ 7100346 w 7100346"/>
              <a:gd name="connsiteY140" fmla="*/ 6858000 h 6858000"/>
              <a:gd name="connsiteX141" fmla="*/ 6955967 w 7100346"/>
              <a:gd name="connsiteY141" fmla="*/ 6858000 h 6858000"/>
              <a:gd name="connsiteX142" fmla="*/ 0 w 7100346"/>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100346" h="6858000">
                <a:moveTo>
                  <a:pt x="0" y="0"/>
                </a:moveTo>
                <a:lnTo>
                  <a:pt x="6955967" y="0"/>
                </a:lnTo>
                <a:lnTo>
                  <a:pt x="7100346" y="0"/>
                </a:lnTo>
                <a:lnTo>
                  <a:pt x="7095307" y="66675"/>
                </a:lnTo>
                <a:lnTo>
                  <a:pt x="7086909" y="122237"/>
                </a:lnTo>
                <a:lnTo>
                  <a:pt x="7076832" y="174625"/>
                </a:lnTo>
                <a:lnTo>
                  <a:pt x="7060036" y="217487"/>
                </a:lnTo>
                <a:lnTo>
                  <a:pt x="7043240" y="260350"/>
                </a:lnTo>
                <a:lnTo>
                  <a:pt x="7023085" y="296862"/>
                </a:lnTo>
                <a:lnTo>
                  <a:pt x="7002930" y="334962"/>
                </a:lnTo>
                <a:lnTo>
                  <a:pt x="6984454" y="369887"/>
                </a:lnTo>
                <a:lnTo>
                  <a:pt x="6965978" y="409575"/>
                </a:lnTo>
                <a:lnTo>
                  <a:pt x="6949183" y="450850"/>
                </a:lnTo>
                <a:lnTo>
                  <a:pt x="6934066" y="496887"/>
                </a:lnTo>
                <a:lnTo>
                  <a:pt x="6922309" y="546100"/>
                </a:lnTo>
                <a:lnTo>
                  <a:pt x="6913910" y="606425"/>
                </a:lnTo>
                <a:lnTo>
                  <a:pt x="6910551" y="673100"/>
                </a:lnTo>
                <a:lnTo>
                  <a:pt x="6913910" y="744537"/>
                </a:lnTo>
                <a:lnTo>
                  <a:pt x="6922309" y="801687"/>
                </a:lnTo>
                <a:lnTo>
                  <a:pt x="6934066" y="854075"/>
                </a:lnTo>
                <a:lnTo>
                  <a:pt x="6949183" y="901700"/>
                </a:lnTo>
                <a:lnTo>
                  <a:pt x="6965978" y="942975"/>
                </a:lnTo>
                <a:lnTo>
                  <a:pt x="6986134" y="981075"/>
                </a:lnTo>
                <a:lnTo>
                  <a:pt x="7006289" y="1017587"/>
                </a:lnTo>
                <a:lnTo>
                  <a:pt x="7026444" y="1055687"/>
                </a:lnTo>
                <a:lnTo>
                  <a:pt x="7044919" y="1095375"/>
                </a:lnTo>
                <a:lnTo>
                  <a:pt x="7063395" y="1136650"/>
                </a:lnTo>
                <a:lnTo>
                  <a:pt x="7078511" y="1182687"/>
                </a:lnTo>
                <a:lnTo>
                  <a:pt x="7088589" y="1235075"/>
                </a:lnTo>
                <a:lnTo>
                  <a:pt x="7098666" y="1295400"/>
                </a:lnTo>
                <a:lnTo>
                  <a:pt x="7100346" y="1363662"/>
                </a:lnTo>
                <a:lnTo>
                  <a:pt x="7098666" y="1431925"/>
                </a:lnTo>
                <a:lnTo>
                  <a:pt x="7088589" y="1492250"/>
                </a:lnTo>
                <a:lnTo>
                  <a:pt x="7078511" y="1544637"/>
                </a:lnTo>
                <a:lnTo>
                  <a:pt x="7063395" y="1589087"/>
                </a:lnTo>
                <a:lnTo>
                  <a:pt x="7044919" y="1631950"/>
                </a:lnTo>
                <a:lnTo>
                  <a:pt x="7026444" y="1671637"/>
                </a:lnTo>
                <a:lnTo>
                  <a:pt x="7006289" y="1708150"/>
                </a:lnTo>
                <a:lnTo>
                  <a:pt x="6986134" y="1743075"/>
                </a:lnTo>
                <a:lnTo>
                  <a:pt x="6965978" y="1782762"/>
                </a:lnTo>
                <a:lnTo>
                  <a:pt x="6949183" y="1824037"/>
                </a:lnTo>
                <a:lnTo>
                  <a:pt x="6934066" y="1870075"/>
                </a:lnTo>
                <a:lnTo>
                  <a:pt x="6922309" y="1922462"/>
                </a:lnTo>
                <a:lnTo>
                  <a:pt x="6913910" y="1982787"/>
                </a:lnTo>
                <a:lnTo>
                  <a:pt x="6910551" y="2051050"/>
                </a:lnTo>
                <a:lnTo>
                  <a:pt x="6913910" y="2119312"/>
                </a:lnTo>
                <a:lnTo>
                  <a:pt x="6922309" y="2179637"/>
                </a:lnTo>
                <a:lnTo>
                  <a:pt x="6934066" y="2232025"/>
                </a:lnTo>
                <a:lnTo>
                  <a:pt x="6949183" y="2278062"/>
                </a:lnTo>
                <a:lnTo>
                  <a:pt x="6965978" y="2319337"/>
                </a:lnTo>
                <a:lnTo>
                  <a:pt x="6986134" y="2359025"/>
                </a:lnTo>
                <a:lnTo>
                  <a:pt x="7006289" y="2395537"/>
                </a:lnTo>
                <a:lnTo>
                  <a:pt x="7026444" y="2433637"/>
                </a:lnTo>
                <a:lnTo>
                  <a:pt x="7044919" y="2471737"/>
                </a:lnTo>
                <a:lnTo>
                  <a:pt x="7063395" y="2513012"/>
                </a:lnTo>
                <a:lnTo>
                  <a:pt x="7078511" y="2560637"/>
                </a:lnTo>
                <a:lnTo>
                  <a:pt x="7088589" y="2613025"/>
                </a:lnTo>
                <a:lnTo>
                  <a:pt x="7098666" y="2671762"/>
                </a:lnTo>
                <a:lnTo>
                  <a:pt x="7100346" y="2741612"/>
                </a:lnTo>
                <a:lnTo>
                  <a:pt x="7098666" y="2809875"/>
                </a:lnTo>
                <a:lnTo>
                  <a:pt x="7088589" y="2868612"/>
                </a:lnTo>
                <a:lnTo>
                  <a:pt x="7078511" y="2922587"/>
                </a:lnTo>
                <a:lnTo>
                  <a:pt x="7063395" y="2967037"/>
                </a:lnTo>
                <a:lnTo>
                  <a:pt x="7044919" y="3009900"/>
                </a:lnTo>
                <a:lnTo>
                  <a:pt x="7026444" y="3046412"/>
                </a:lnTo>
                <a:lnTo>
                  <a:pt x="7006289" y="3084512"/>
                </a:lnTo>
                <a:lnTo>
                  <a:pt x="6986134" y="3121025"/>
                </a:lnTo>
                <a:lnTo>
                  <a:pt x="6965978" y="3160712"/>
                </a:lnTo>
                <a:lnTo>
                  <a:pt x="6949183" y="3201987"/>
                </a:lnTo>
                <a:lnTo>
                  <a:pt x="6934066" y="3248025"/>
                </a:lnTo>
                <a:lnTo>
                  <a:pt x="6922309" y="3300412"/>
                </a:lnTo>
                <a:lnTo>
                  <a:pt x="6913910" y="3360737"/>
                </a:lnTo>
                <a:lnTo>
                  <a:pt x="6910551" y="3427412"/>
                </a:lnTo>
                <a:lnTo>
                  <a:pt x="6913910" y="3497262"/>
                </a:lnTo>
                <a:lnTo>
                  <a:pt x="6922309" y="3557587"/>
                </a:lnTo>
                <a:lnTo>
                  <a:pt x="6934066" y="3609975"/>
                </a:lnTo>
                <a:lnTo>
                  <a:pt x="6949183" y="3656012"/>
                </a:lnTo>
                <a:lnTo>
                  <a:pt x="6965978" y="3697287"/>
                </a:lnTo>
                <a:lnTo>
                  <a:pt x="6986134" y="3736975"/>
                </a:lnTo>
                <a:lnTo>
                  <a:pt x="7026444" y="3811587"/>
                </a:lnTo>
                <a:lnTo>
                  <a:pt x="7044919" y="3848100"/>
                </a:lnTo>
                <a:lnTo>
                  <a:pt x="7063395" y="3890962"/>
                </a:lnTo>
                <a:lnTo>
                  <a:pt x="7078511" y="3935412"/>
                </a:lnTo>
                <a:lnTo>
                  <a:pt x="7088589" y="3987800"/>
                </a:lnTo>
                <a:lnTo>
                  <a:pt x="7098666" y="4048125"/>
                </a:lnTo>
                <a:lnTo>
                  <a:pt x="7100346" y="4116387"/>
                </a:lnTo>
                <a:lnTo>
                  <a:pt x="7098666" y="4186237"/>
                </a:lnTo>
                <a:lnTo>
                  <a:pt x="7088589" y="4244975"/>
                </a:lnTo>
                <a:lnTo>
                  <a:pt x="7078511" y="4297362"/>
                </a:lnTo>
                <a:lnTo>
                  <a:pt x="7063395" y="4343400"/>
                </a:lnTo>
                <a:lnTo>
                  <a:pt x="7044919" y="4386262"/>
                </a:lnTo>
                <a:lnTo>
                  <a:pt x="7026444" y="4424362"/>
                </a:lnTo>
                <a:lnTo>
                  <a:pt x="6986134" y="4498975"/>
                </a:lnTo>
                <a:lnTo>
                  <a:pt x="6965978" y="4537075"/>
                </a:lnTo>
                <a:lnTo>
                  <a:pt x="6949183" y="4579937"/>
                </a:lnTo>
                <a:lnTo>
                  <a:pt x="6934066" y="4625975"/>
                </a:lnTo>
                <a:lnTo>
                  <a:pt x="6922309" y="4678362"/>
                </a:lnTo>
                <a:lnTo>
                  <a:pt x="6913910" y="4738687"/>
                </a:lnTo>
                <a:lnTo>
                  <a:pt x="6910551" y="4806950"/>
                </a:lnTo>
                <a:lnTo>
                  <a:pt x="6913910" y="4875212"/>
                </a:lnTo>
                <a:lnTo>
                  <a:pt x="6922309" y="4935537"/>
                </a:lnTo>
                <a:lnTo>
                  <a:pt x="6934066" y="4987925"/>
                </a:lnTo>
                <a:lnTo>
                  <a:pt x="6949183" y="5033962"/>
                </a:lnTo>
                <a:lnTo>
                  <a:pt x="6965978" y="5075237"/>
                </a:lnTo>
                <a:lnTo>
                  <a:pt x="6986134" y="5114925"/>
                </a:lnTo>
                <a:lnTo>
                  <a:pt x="7006289" y="5149850"/>
                </a:lnTo>
                <a:lnTo>
                  <a:pt x="7026444" y="5186362"/>
                </a:lnTo>
                <a:lnTo>
                  <a:pt x="7044919" y="5226050"/>
                </a:lnTo>
                <a:lnTo>
                  <a:pt x="7063395" y="5268912"/>
                </a:lnTo>
                <a:lnTo>
                  <a:pt x="7078511" y="5313362"/>
                </a:lnTo>
                <a:lnTo>
                  <a:pt x="7088589" y="5365750"/>
                </a:lnTo>
                <a:lnTo>
                  <a:pt x="7098666" y="5426075"/>
                </a:lnTo>
                <a:lnTo>
                  <a:pt x="7100346" y="5494337"/>
                </a:lnTo>
                <a:lnTo>
                  <a:pt x="7098666" y="5562600"/>
                </a:lnTo>
                <a:lnTo>
                  <a:pt x="7088589" y="5622925"/>
                </a:lnTo>
                <a:lnTo>
                  <a:pt x="7078511" y="5675312"/>
                </a:lnTo>
                <a:lnTo>
                  <a:pt x="7063395" y="5721350"/>
                </a:lnTo>
                <a:lnTo>
                  <a:pt x="7044919" y="5762625"/>
                </a:lnTo>
                <a:lnTo>
                  <a:pt x="7026444" y="5802312"/>
                </a:lnTo>
                <a:lnTo>
                  <a:pt x="7006289" y="5840412"/>
                </a:lnTo>
                <a:lnTo>
                  <a:pt x="6986134" y="5876925"/>
                </a:lnTo>
                <a:lnTo>
                  <a:pt x="6965978" y="5915025"/>
                </a:lnTo>
                <a:lnTo>
                  <a:pt x="6949183" y="5956300"/>
                </a:lnTo>
                <a:lnTo>
                  <a:pt x="6934066" y="6003925"/>
                </a:lnTo>
                <a:lnTo>
                  <a:pt x="6922309" y="6056312"/>
                </a:lnTo>
                <a:lnTo>
                  <a:pt x="6913910" y="6113462"/>
                </a:lnTo>
                <a:lnTo>
                  <a:pt x="6910551" y="6183312"/>
                </a:lnTo>
                <a:lnTo>
                  <a:pt x="6913910" y="6251575"/>
                </a:lnTo>
                <a:lnTo>
                  <a:pt x="6922309" y="6311900"/>
                </a:lnTo>
                <a:lnTo>
                  <a:pt x="6934066" y="6361112"/>
                </a:lnTo>
                <a:lnTo>
                  <a:pt x="6949183" y="6407150"/>
                </a:lnTo>
                <a:lnTo>
                  <a:pt x="6965978" y="6448425"/>
                </a:lnTo>
                <a:lnTo>
                  <a:pt x="6984454" y="6488112"/>
                </a:lnTo>
                <a:lnTo>
                  <a:pt x="7002930" y="6523037"/>
                </a:lnTo>
                <a:lnTo>
                  <a:pt x="7023085" y="6561137"/>
                </a:lnTo>
                <a:lnTo>
                  <a:pt x="7043240" y="6597650"/>
                </a:lnTo>
                <a:lnTo>
                  <a:pt x="7060036" y="6640512"/>
                </a:lnTo>
                <a:lnTo>
                  <a:pt x="7076832" y="6683375"/>
                </a:lnTo>
                <a:lnTo>
                  <a:pt x="7086909" y="6735762"/>
                </a:lnTo>
                <a:lnTo>
                  <a:pt x="7095307" y="6791325"/>
                </a:lnTo>
                <a:lnTo>
                  <a:pt x="7100346" y="6858000"/>
                </a:lnTo>
                <a:lnTo>
                  <a:pt x="6955967" y="6858000"/>
                </a:lnTo>
                <a:lnTo>
                  <a:pt x="0" y="6858000"/>
                </a:lnTo>
                <a:close/>
              </a:path>
            </a:pathLst>
          </a:custGeom>
          <a:solidFill>
            <a:schemeClr val="accent1">
              <a:lumMod val="50000"/>
              <a:alpha val="25000"/>
            </a:schemeClr>
          </a:solidFill>
          <a:ln w="0">
            <a:noFill/>
            <a:prstDash val="solid"/>
            <a:round/>
            <a:headEnd/>
            <a:tailEnd/>
          </a:ln>
        </p:spPr>
        <p:txBody>
          <a:bodyPr wrap="square" rtlCol="0" anchor="ctr">
            <a:noAutofit/>
          </a:bodyPr>
          <a:lstStyle/>
          <a:p>
            <a:pPr algn="ctr" defTabSz="457200"/>
            <a:endParaRPr lang="en-US" dirty="0">
              <a:solidFill>
                <a:schemeClr val="tx1"/>
              </a:solidFill>
            </a:endParaRPr>
          </a:p>
        </p:txBody>
      </p:sp>
      <p:sp>
        <p:nvSpPr>
          <p:cNvPr id="4" name="Title 3">
            <a:extLst>
              <a:ext uri="{FF2B5EF4-FFF2-40B4-BE49-F238E27FC236}">
                <a16:creationId xmlns:a16="http://schemas.microsoft.com/office/drawing/2014/main" id="{A833148A-F9F6-4267-8D66-33DE7945BBBC}"/>
              </a:ext>
            </a:extLst>
          </p:cNvPr>
          <p:cNvSpPr>
            <a:spLocks noGrp="1"/>
          </p:cNvSpPr>
          <p:nvPr>
            <p:ph type="title"/>
          </p:nvPr>
        </p:nvSpPr>
        <p:spPr>
          <a:xfrm>
            <a:off x="761261" y="776436"/>
            <a:ext cx="5282519" cy="4504620"/>
          </a:xfrm>
        </p:spPr>
        <p:txBody>
          <a:bodyPr vert="horz" lIns="91440" tIns="45720" rIns="91440" bIns="45720" rtlCol="0" anchor="ctr">
            <a:normAutofit fontScale="90000"/>
          </a:bodyPr>
          <a:lstStyle/>
          <a:p>
            <a:pPr algn="ctr"/>
            <a:r>
              <a:rPr lang="en-US" sz="2200" b="1" kern="1200" dirty="0">
                <a:solidFill>
                  <a:schemeClr val="tx1"/>
                </a:solidFill>
                <a:latin typeface="+mj-lt"/>
                <a:ea typeface="+mj-ea"/>
                <a:cs typeface="+mj-cs"/>
              </a:rPr>
              <a:t>Choose any of the inspections here and queue to one of your class mates in attendance today. You will then open, retrieve and queue it back to the person that you received it from. You may queue more than one. </a:t>
            </a:r>
            <a:br>
              <a:rPr lang="en-US" sz="2200" b="1" kern="1200" dirty="0">
                <a:solidFill>
                  <a:schemeClr val="tx1"/>
                </a:solidFill>
                <a:latin typeface="+mj-lt"/>
                <a:ea typeface="+mj-ea"/>
                <a:cs typeface="+mj-cs"/>
              </a:rPr>
            </a:br>
            <a:br>
              <a:rPr lang="en-US" sz="2200" b="1" kern="1200" dirty="0">
                <a:solidFill>
                  <a:schemeClr val="tx1"/>
                </a:solidFill>
                <a:latin typeface="+mj-lt"/>
                <a:ea typeface="+mj-ea"/>
                <a:cs typeface="+mj-cs"/>
              </a:rPr>
            </a:br>
            <a:r>
              <a:rPr lang="en-US" sz="2200" b="1" kern="1200" dirty="0">
                <a:solidFill>
                  <a:schemeClr val="tx1"/>
                </a:solidFill>
                <a:latin typeface="+mj-lt"/>
                <a:ea typeface="+mj-ea"/>
                <a:cs typeface="+mj-cs"/>
              </a:rPr>
              <a:t>Remember once you queue something in the OE the queued item then becomes part of the “Workflow” history associated with that item. </a:t>
            </a:r>
            <a:br>
              <a:rPr lang="en-US" sz="2200" b="1" kern="1200" dirty="0">
                <a:solidFill>
                  <a:schemeClr val="tx1"/>
                </a:solidFill>
                <a:latin typeface="+mj-lt"/>
                <a:ea typeface="+mj-ea"/>
                <a:cs typeface="+mj-cs"/>
              </a:rPr>
            </a:br>
            <a:br>
              <a:rPr lang="en-US" sz="2200" b="1" kern="1200" dirty="0">
                <a:solidFill>
                  <a:schemeClr val="tx1"/>
                </a:solidFill>
                <a:latin typeface="+mj-lt"/>
                <a:ea typeface="+mj-ea"/>
                <a:cs typeface="+mj-cs"/>
              </a:rPr>
            </a:br>
            <a:r>
              <a:rPr lang="en-US" sz="2200" b="1" kern="1200" dirty="0">
                <a:solidFill>
                  <a:schemeClr val="tx1"/>
                </a:solidFill>
                <a:latin typeface="+mj-lt"/>
                <a:ea typeface="+mj-ea"/>
                <a:cs typeface="+mj-cs"/>
              </a:rPr>
              <a:t>Once you have completed this task, then go to your  desktop QUEUE/Workflo</a:t>
            </a:r>
            <a:r>
              <a:rPr lang="en-US" sz="2200" b="1" dirty="0"/>
              <a:t>w History to review the queue and check the flow.</a:t>
            </a:r>
            <a:br>
              <a:rPr lang="en-US" sz="2200" b="1" kern="1200" dirty="0">
                <a:solidFill>
                  <a:schemeClr val="tx1"/>
                </a:solidFill>
                <a:latin typeface="+mj-lt"/>
                <a:ea typeface="+mj-ea"/>
                <a:cs typeface="+mj-cs"/>
              </a:rPr>
            </a:br>
            <a:r>
              <a:rPr lang="en-US" sz="2200" b="1" kern="1200" dirty="0">
                <a:solidFill>
                  <a:schemeClr val="tx1"/>
                </a:solidFill>
                <a:latin typeface="+mj-lt"/>
                <a:ea typeface="+mj-ea"/>
                <a:cs typeface="+mj-cs"/>
              </a:rPr>
              <a:t> </a:t>
            </a:r>
            <a:br>
              <a:rPr lang="en-US" sz="2200" b="1" kern="1200" dirty="0">
                <a:solidFill>
                  <a:schemeClr val="tx1"/>
                </a:solidFill>
                <a:latin typeface="+mj-lt"/>
                <a:ea typeface="+mj-ea"/>
                <a:cs typeface="+mj-cs"/>
              </a:rPr>
            </a:br>
            <a:br>
              <a:rPr lang="en-US" sz="2200" b="1" kern="1200" dirty="0">
                <a:solidFill>
                  <a:schemeClr val="tx1"/>
                </a:solidFill>
                <a:latin typeface="+mj-lt"/>
                <a:ea typeface="+mj-ea"/>
                <a:cs typeface="+mj-cs"/>
              </a:rPr>
            </a:br>
            <a:br>
              <a:rPr lang="en-US" sz="2200" b="1" kern="1200" dirty="0">
                <a:solidFill>
                  <a:schemeClr val="tx1"/>
                </a:solidFill>
                <a:latin typeface="+mj-lt"/>
                <a:ea typeface="+mj-ea"/>
                <a:cs typeface="+mj-cs"/>
              </a:rPr>
            </a:br>
            <a:endParaRPr lang="en-US" sz="2200" b="1" kern="1200" dirty="0">
              <a:solidFill>
                <a:schemeClr val="tx1"/>
              </a:solidFill>
              <a:latin typeface="+mj-lt"/>
              <a:ea typeface="+mj-ea"/>
              <a:cs typeface="+mj-cs"/>
            </a:endParaRPr>
          </a:p>
        </p:txBody>
      </p:sp>
      <p:pic>
        <p:nvPicPr>
          <p:cNvPr id="3" name="Picture 2">
            <a:extLst>
              <a:ext uri="{FF2B5EF4-FFF2-40B4-BE49-F238E27FC236}">
                <a16:creationId xmlns:a16="http://schemas.microsoft.com/office/drawing/2014/main" id="{FEDCF67C-FCCB-4EDB-BDFB-06796CF42A53}"/>
              </a:ext>
            </a:extLst>
          </p:cNvPr>
          <p:cNvPicPr>
            <a:picLocks noChangeAspect="1"/>
          </p:cNvPicPr>
          <p:nvPr/>
        </p:nvPicPr>
        <p:blipFill>
          <a:blip r:embed="rId5"/>
          <a:stretch>
            <a:fillRect/>
          </a:stretch>
        </p:blipFill>
        <p:spPr>
          <a:xfrm>
            <a:off x="8872652" y="643469"/>
            <a:ext cx="1414099" cy="5571062"/>
          </a:xfrm>
          <a:prstGeom prst="rect">
            <a:avLst/>
          </a:prstGeom>
        </p:spPr>
      </p:pic>
      <p:pic>
        <p:nvPicPr>
          <p:cNvPr id="2" name="Audio 1">
            <a:hlinkClick r:id="" action="ppaction://media"/>
            <a:extLst>
              <a:ext uri="{FF2B5EF4-FFF2-40B4-BE49-F238E27FC236}">
                <a16:creationId xmlns:a16="http://schemas.microsoft.com/office/drawing/2014/main" id="{58FF2853-974D-401F-BB57-9F04A59A7A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pic>
        <p:nvPicPr>
          <p:cNvPr id="6" name="Picture 5" descr="Customer service man frustrated">
            <a:extLst>
              <a:ext uri="{FF2B5EF4-FFF2-40B4-BE49-F238E27FC236}">
                <a16:creationId xmlns:a16="http://schemas.microsoft.com/office/drawing/2014/main" id="{A399079D-BB95-4364-BEF6-F41D3B7592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07652" y="4472866"/>
            <a:ext cx="2245858" cy="2232734"/>
          </a:xfrm>
          <a:prstGeom prst="rect">
            <a:avLst/>
          </a:prstGeom>
        </p:spPr>
      </p:pic>
    </p:spTree>
    <p:extLst>
      <p:ext uri="{BB962C8B-B14F-4D97-AF65-F5344CB8AC3E}">
        <p14:creationId xmlns:p14="http://schemas.microsoft.com/office/powerpoint/2010/main" val="1869587365"/>
      </p:ext>
    </p:extLst>
  </p:cSld>
  <p:clrMapOvr>
    <a:masterClrMapping/>
  </p:clrMapOvr>
  <mc:AlternateContent xmlns:mc="http://schemas.openxmlformats.org/markup-compatibility/2006" xmlns:p14="http://schemas.microsoft.com/office/powerpoint/2010/main">
    <mc:Choice Requires="p14">
      <p:transition spd="slow" p14:dur="2000" advTm="180000">
        <p:sndAc>
          <p:stSnd>
            <p:snd r:embed="rId4" name="chimes.wav"/>
          </p:stSnd>
        </p:sndAc>
      </p:transition>
    </mc:Choice>
    <mc:Fallback xmlns="">
      <p:transition spd="slow" advTm="180000">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CB37F3-D165-45ED-8E11-520F3818588D}"/>
              </a:ext>
            </a:extLst>
          </p:cNvPr>
          <p:cNvSpPr>
            <a:spLocks noGrp="1"/>
          </p:cNvSpPr>
          <p:nvPr>
            <p:ph type="ctrTitle"/>
          </p:nvPr>
        </p:nvSpPr>
        <p:spPr>
          <a:xfrm>
            <a:off x="1653363" y="365760"/>
            <a:ext cx="9367203" cy="685800"/>
          </a:xfrm>
        </p:spPr>
        <p:txBody>
          <a:bodyPr vert="horz" lIns="91440" tIns="45720" rIns="91440" bIns="45720" rtlCol="0" anchor="ctr">
            <a:normAutofit fontScale="90000"/>
          </a:bodyPr>
          <a:lstStyle/>
          <a:p>
            <a:r>
              <a:rPr lang="en-US" sz="4400" kern="1200" dirty="0">
                <a:solidFill>
                  <a:schemeClr val="accent5">
                    <a:lumMod val="75000"/>
                  </a:schemeClr>
                </a:solidFill>
                <a:latin typeface="+mj-lt"/>
                <a:ea typeface="+mj-ea"/>
                <a:cs typeface="+mj-cs"/>
              </a:rPr>
              <a:t>REVIEW </a:t>
            </a:r>
          </a:p>
        </p:txBody>
      </p:sp>
      <p:sp>
        <p:nvSpPr>
          <p:cNvPr id="31" name="Freeform: Shape 24">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26">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28">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Subtitle 4">
            <a:extLst>
              <a:ext uri="{FF2B5EF4-FFF2-40B4-BE49-F238E27FC236}">
                <a16:creationId xmlns:a16="http://schemas.microsoft.com/office/drawing/2014/main" id="{B582114A-7155-4D24-8AD9-9538BA902964}"/>
              </a:ext>
            </a:extLst>
          </p:cNvPr>
          <p:cNvSpPr>
            <a:spLocks noGrp="1"/>
          </p:cNvSpPr>
          <p:nvPr>
            <p:ph type="subTitle" idx="1"/>
          </p:nvPr>
        </p:nvSpPr>
        <p:spPr>
          <a:xfrm>
            <a:off x="1653363" y="2176272"/>
            <a:ext cx="9367204" cy="4041648"/>
          </a:xfrm>
        </p:spPr>
        <p:txBody>
          <a:bodyPr vert="horz" lIns="91440" tIns="45720" rIns="91440" bIns="45720" rtlCol="0" anchor="t">
            <a:normAutofit/>
          </a:bodyPr>
          <a:lstStyle/>
          <a:p>
            <a:pPr indent="-228600" algn="l">
              <a:buFont typeface="Arial" panose="020B0604020202020204" pitchFamily="34" charset="0"/>
              <a:buChar char="•"/>
            </a:pPr>
            <a:endParaRPr lang="en-US" sz="800" dirty="0"/>
          </a:p>
          <a:p>
            <a:pPr indent="-228600" algn="l">
              <a:buFont typeface="Arial" panose="020B0604020202020204" pitchFamily="34" charset="0"/>
              <a:buChar char="•"/>
            </a:pPr>
            <a:r>
              <a:rPr lang="en-US" sz="1400" dirty="0"/>
              <a:t>Routing </a:t>
            </a:r>
          </a:p>
          <a:p>
            <a:pPr indent="-228600" algn="l">
              <a:buFont typeface="Arial" panose="020B0604020202020204" pitchFamily="34" charset="0"/>
              <a:buChar char="•"/>
            </a:pPr>
            <a:r>
              <a:rPr lang="en-US" sz="1400" dirty="0"/>
              <a:t>The OSHA Express workflow system provides several methods to create an entry on a queue.</a:t>
            </a:r>
          </a:p>
          <a:p>
            <a:pPr indent="-228600" algn="l">
              <a:buFont typeface="Arial" panose="020B0604020202020204" pitchFamily="34" charset="0"/>
              <a:buChar char="•"/>
            </a:pPr>
            <a:r>
              <a:rPr lang="en-US" sz="1400" dirty="0"/>
              <a:t> Whenever an update is made to a file for which a queue entry does not already exist, you will be prompted to </a:t>
            </a:r>
            <a:r>
              <a:rPr lang="en-US" sz="1400" b="1" dirty="0"/>
              <a:t>route</a:t>
            </a:r>
            <a:r>
              <a:rPr lang="en-US" sz="1400" dirty="0"/>
              <a:t> the entry.</a:t>
            </a:r>
          </a:p>
          <a:p>
            <a:pPr indent="-228600" algn="l">
              <a:buFont typeface="Arial" panose="020B0604020202020204" pitchFamily="34" charset="0"/>
              <a:buChar char="•"/>
            </a:pPr>
            <a:r>
              <a:rPr lang="en-US" sz="1400" dirty="0"/>
              <a:t> The mechanism for the automatic route can be slightly different depending on the activity. For example, an update to an inspection will prompt you to route to your user queue.</a:t>
            </a:r>
          </a:p>
          <a:p>
            <a:pPr indent="-228600" algn="l">
              <a:buFont typeface="Arial" panose="020B0604020202020204" pitchFamily="34" charset="0"/>
              <a:buChar char="•"/>
            </a:pPr>
            <a:r>
              <a:rPr lang="en-US" sz="1400" dirty="0"/>
              <a:t> Other activities allow you to create/route the queue entry to any status queue or user. A queue entry can also be initiated into the workflow system at any time.</a:t>
            </a:r>
          </a:p>
          <a:p>
            <a:pPr indent="-228600" algn="l">
              <a:buFont typeface="Arial" panose="020B0604020202020204" pitchFamily="34" charset="0"/>
              <a:buChar char="•"/>
            </a:pPr>
            <a:r>
              <a:rPr lang="en-US" sz="1400" dirty="0"/>
              <a:t>When a file that is “</a:t>
            </a:r>
            <a:r>
              <a:rPr lang="en-US" sz="1400" b="1" dirty="0"/>
              <a:t>queue enabled</a:t>
            </a:r>
            <a:r>
              <a:rPr lang="en-US" sz="1400" dirty="0"/>
              <a:t>” is open (i.e. an inspection, complaint, accident, intervention etc.), and the window has focus, the </a:t>
            </a:r>
            <a:r>
              <a:rPr lang="en-US" sz="1400" b="1" dirty="0"/>
              <a:t>“Queues” – “Route” menu item </a:t>
            </a:r>
            <a:r>
              <a:rPr lang="en-US" sz="1400" dirty="0"/>
              <a:t>or the </a:t>
            </a:r>
            <a:r>
              <a:rPr lang="en-US" sz="1400" b="1" dirty="0"/>
              <a:t>“Route Activity” toolbar icon</a:t>
            </a:r>
            <a:r>
              <a:rPr lang="en-US" sz="1400" dirty="0"/>
              <a:t> can be selected to create the workflow entry.</a:t>
            </a:r>
          </a:p>
          <a:p>
            <a:pPr indent="-228600" algn="l">
              <a:buFont typeface="Arial" panose="020B0604020202020204" pitchFamily="34" charset="0"/>
              <a:buChar char="•"/>
            </a:pPr>
            <a:r>
              <a:rPr lang="en-US" sz="1400" dirty="0"/>
              <a:t>Note that the same file can exist in multiple queues at the same time (i.e. the equivalent of having a file in multiple in-boxes simultaneously).</a:t>
            </a:r>
          </a:p>
          <a:p>
            <a:pPr indent="-228600" algn="l">
              <a:buFont typeface="Arial" panose="020B0604020202020204" pitchFamily="34" charset="0"/>
              <a:buChar char="•"/>
            </a:pPr>
            <a:endParaRPr lang="en-US" sz="1400" dirty="0"/>
          </a:p>
          <a:p>
            <a:pPr indent="-228600" algn="l">
              <a:buFont typeface="Arial" panose="020B0604020202020204" pitchFamily="34" charset="0"/>
              <a:buChar char="•"/>
            </a:pPr>
            <a:endParaRPr lang="en-US" sz="800" dirty="0"/>
          </a:p>
        </p:txBody>
      </p:sp>
      <p:pic>
        <p:nvPicPr>
          <p:cNvPr id="2" name="Audio 1">
            <a:hlinkClick r:id="" action="ppaction://media"/>
            <a:extLst>
              <a:ext uri="{FF2B5EF4-FFF2-40B4-BE49-F238E27FC236}">
                <a16:creationId xmlns:a16="http://schemas.microsoft.com/office/drawing/2014/main" id="{98CBAE2E-4F09-4EF2-A5DB-5B46699FC7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pic>
        <p:nvPicPr>
          <p:cNvPr id="6" name="Picture 5" descr="Hi Bee">
            <a:extLst>
              <a:ext uri="{FF2B5EF4-FFF2-40B4-BE49-F238E27FC236}">
                <a16:creationId xmlns:a16="http://schemas.microsoft.com/office/drawing/2014/main" id="{75E92FEC-B3AA-4777-A059-27987F10E5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48907" y="-1199"/>
            <a:ext cx="1676359" cy="1676359"/>
          </a:xfrm>
          <a:prstGeom prst="rect">
            <a:avLst/>
          </a:prstGeom>
        </p:spPr>
      </p:pic>
    </p:spTree>
    <p:extLst>
      <p:ext uri="{BB962C8B-B14F-4D97-AF65-F5344CB8AC3E}">
        <p14:creationId xmlns:p14="http://schemas.microsoft.com/office/powerpoint/2010/main" val="57769001"/>
      </p:ext>
    </p:extLst>
  </p:cSld>
  <p:clrMapOvr>
    <a:masterClrMapping/>
  </p:clrMapOvr>
  <mc:AlternateContent xmlns:mc="http://schemas.openxmlformats.org/markup-compatibility/2006" xmlns:p14="http://schemas.microsoft.com/office/powerpoint/2010/main">
    <mc:Choice Requires="p14">
      <p:transition spd="slow" p14:dur="2000" advTm="95634"/>
    </mc:Choice>
    <mc:Fallback xmlns="">
      <p:transition spd="slow" advTm="95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43D07-262E-4A70-B469-C5192186608C}"/>
              </a:ext>
            </a:extLst>
          </p:cNvPr>
          <p:cNvSpPr>
            <a:spLocks noGrp="1"/>
          </p:cNvSpPr>
          <p:nvPr>
            <p:ph type="title"/>
          </p:nvPr>
        </p:nvSpPr>
        <p:spPr/>
        <p:txBody>
          <a:bodyPr/>
          <a:lstStyle/>
          <a:p>
            <a:pPr algn="ctr"/>
            <a:r>
              <a:rPr lang="en-US" b="1" dirty="0">
                <a:solidFill>
                  <a:srgbClr val="0070C0"/>
                </a:solidFill>
              </a:rPr>
              <a:t>What is a Diary? How do I use it?</a:t>
            </a:r>
          </a:p>
        </p:txBody>
      </p:sp>
      <p:pic>
        <p:nvPicPr>
          <p:cNvPr id="5" name="Content Placeholder 4">
            <a:extLst>
              <a:ext uri="{FF2B5EF4-FFF2-40B4-BE49-F238E27FC236}">
                <a16:creationId xmlns:a16="http://schemas.microsoft.com/office/drawing/2014/main" id="{C028A82E-EEF3-4124-82BB-349350188233}"/>
              </a:ext>
            </a:extLst>
          </p:cNvPr>
          <p:cNvPicPr>
            <a:picLocks noGrp="1" noChangeAspect="1"/>
          </p:cNvPicPr>
          <p:nvPr>
            <p:ph sz="half" idx="1"/>
          </p:nvPr>
        </p:nvPicPr>
        <p:blipFill>
          <a:blip r:embed="rId4"/>
          <a:stretch>
            <a:fillRect/>
          </a:stretch>
        </p:blipFill>
        <p:spPr>
          <a:xfrm>
            <a:off x="3921002" y="5007163"/>
            <a:ext cx="3543607" cy="754445"/>
          </a:xfrm>
        </p:spPr>
      </p:pic>
      <p:sp>
        <p:nvSpPr>
          <p:cNvPr id="6" name="Content Placeholder 5">
            <a:extLst>
              <a:ext uri="{FF2B5EF4-FFF2-40B4-BE49-F238E27FC236}">
                <a16:creationId xmlns:a16="http://schemas.microsoft.com/office/drawing/2014/main" id="{6A512596-067E-4C65-8387-1EFB5C3DE143}"/>
              </a:ext>
            </a:extLst>
          </p:cNvPr>
          <p:cNvSpPr>
            <a:spLocks noGrp="1"/>
          </p:cNvSpPr>
          <p:nvPr>
            <p:ph sz="half" idx="2"/>
          </p:nvPr>
        </p:nvSpPr>
        <p:spPr>
          <a:xfrm>
            <a:off x="1491450" y="1900365"/>
            <a:ext cx="8895424" cy="3861243"/>
          </a:xfrm>
        </p:spPr>
        <p:txBody>
          <a:bodyPr>
            <a:normAutofit fontScale="85000" lnSpcReduction="20000"/>
          </a:bodyPr>
          <a:lstStyle/>
          <a:p>
            <a:r>
              <a:rPr lang="en-US" sz="1800" b="0" i="0" u="none" strike="noStrike" baseline="0" dirty="0"/>
              <a:t>The “</a:t>
            </a:r>
            <a:r>
              <a:rPr lang="en-US" sz="1800" b="1" i="0" u="none" strike="noStrike" baseline="0" dirty="0"/>
              <a:t>diary</a:t>
            </a:r>
            <a:r>
              <a:rPr lang="en-US" sz="1800" b="0" i="0" u="none" strike="noStrike" baseline="0" dirty="0"/>
              <a:t>” capabilities within the OSHA Express workflow system are available for when a “</a:t>
            </a:r>
            <a:r>
              <a:rPr lang="en-US" sz="1800" b="1" i="0" u="none" strike="noStrike" baseline="0" dirty="0"/>
              <a:t>tickler</a:t>
            </a:r>
            <a:r>
              <a:rPr lang="en-US" sz="1800" b="0" i="0" u="none" strike="noStrike" baseline="0" dirty="0"/>
              <a:t>” or reminder should pop up on your queue</a:t>
            </a:r>
            <a:r>
              <a:rPr lang="en-US" sz="1800" dirty="0"/>
              <a:t>.</a:t>
            </a:r>
            <a:r>
              <a:rPr lang="en-US" sz="1800" b="0" i="0" u="none" strike="noStrike" baseline="0" dirty="0">
                <a:solidFill>
                  <a:srgbClr val="FFFFFF"/>
                </a:solidFill>
              </a:rPr>
              <a:t>at another point in time.</a:t>
            </a:r>
          </a:p>
          <a:p>
            <a:r>
              <a:rPr lang="en-US" sz="1800" b="0" i="0" u="none" strike="noStrike" baseline="0" dirty="0"/>
              <a:t>An example may be when the citations are issued for a particular inspection and the inspector wants to remind themselves to follow up on the case when the first abatement dates are due.</a:t>
            </a:r>
          </a:p>
          <a:p>
            <a:r>
              <a:rPr lang="en-US" sz="1800" b="0" i="0" u="none" strike="noStrike" baseline="0" dirty="0"/>
              <a:t>They would be allowed to set a diary date or a number of diary days for the queue entry so that it is “put to sleep” for a period of time. The queue entries that were routed with a diary date set will automatically activate when that specified date or number of days occurs and will appear in your queue along  with all of your other queued items.</a:t>
            </a:r>
            <a:r>
              <a:rPr lang="en-US" sz="1800" b="0" i="0" u="none" strike="noStrike" baseline="0" dirty="0">
                <a:solidFill>
                  <a:srgbClr val="FFFFFF"/>
                </a:solidFill>
              </a:rPr>
              <a:t> diary date or number of days occurs. The queue entry will then be available along with all other queue </a:t>
            </a:r>
          </a:p>
          <a:p>
            <a:r>
              <a:rPr lang="en-US" sz="1800" b="0" i="0" u="none" strike="noStrike" baseline="0" dirty="0"/>
              <a:t>There may be times when you may wish to access your diary early or to see what you have listed there</a:t>
            </a:r>
            <a:r>
              <a:rPr lang="en-US" sz="1800" dirty="0"/>
              <a:t>, and if they are resolved. If so you can </a:t>
            </a:r>
            <a:r>
              <a:rPr lang="en-US" sz="1800" b="1" u="sng" dirty="0">
                <a:highlight>
                  <a:srgbClr val="FFFF00"/>
                </a:highlight>
              </a:rPr>
              <a:t>FILE</a:t>
            </a:r>
            <a:r>
              <a:rPr lang="en-US" sz="1800" dirty="0"/>
              <a:t> them from the </a:t>
            </a:r>
            <a:r>
              <a:rPr lang="en-US" sz="1800" dirty="0" err="1"/>
              <a:t>Diary.</a:t>
            </a:r>
            <a:r>
              <a:rPr lang="en-US" sz="1800" b="0" i="0" u="none" strike="noStrike" baseline="0" dirty="0" err="1">
                <a:solidFill>
                  <a:srgbClr val="FFFFFF"/>
                </a:solidFill>
              </a:rPr>
              <a:t>ueue</a:t>
            </a:r>
            <a:r>
              <a:rPr lang="en-US" sz="1800" b="0" i="0" u="none" strike="noStrike" baseline="0" dirty="0">
                <a:solidFill>
                  <a:srgbClr val="FFFFFF"/>
                </a:solidFill>
              </a:rPr>
              <a:t> entry prior to the diary date or the number of days.</a:t>
            </a:r>
          </a:p>
          <a:p>
            <a:r>
              <a:rPr lang="en-US" sz="1800" b="0" i="0" u="none" strike="noStrike" baseline="0" dirty="0"/>
              <a:t>You can then click on the </a:t>
            </a:r>
            <a:r>
              <a:rPr lang="en-US" sz="1800" b="1" i="0" u="none" strike="noStrike" baseline="0" dirty="0"/>
              <a:t>Diary View</a:t>
            </a:r>
            <a:r>
              <a:rPr lang="en-US" sz="1800" b="0" i="0" u="none" strike="noStrike" baseline="0" dirty="0"/>
              <a:t> checkbox at the bottom of the queue selection </a:t>
            </a:r>
            <a:r>
              <a:rPr lang="en-US" sz="1800" b="0" i="0" u="none" strike="noStrike" baseline="0" dirty="0" err="1"/>
              <a:t>interface.</a:t>
            </a:r>
            <a:r>
              <a:rPr lang="en-US" sz="1800" b="0" i="0" u="none" strike="noStrike" baseline="0" dirty="0" err="1">
                <a:solidFill>
                  <a:srgbClr val="FFFFFF"/>
                </a:solidFill>
              </a:rPr>
              <a:t>section</a:t>
            </a:r>
            <a:r>
              <a:rPr lang="en-US" sz="1800" b="0" i="0" u="none" strike="noStrike" baseline="0" dirty="0">
                <a:solidFill>
                  <a:srgbClr val="FFFFFF"/>
                </a:solidFill>
              </a:rPr>
              <a:t> of the interface.</a:t>
            </a:r>
          </a:p>
          <a:p>
            <a:r>
              <a:rPr lang="en-US" sz="1800" b="0" i="0" u="none" strike="noStrike" baseline="0" dirty="0"/>
              <a:t>The diary queue entries can be viewed, processed and routed just like any other queue entry.</a:t>
            </a:r>
            <a:r>
              <a:rPr lang="en-US" sz="1800" b="0" i="0" u="none" strike="noStrike" baseline="0" dirty="0">
                <a:solidFill>
                  <a:srgbClr val="FFFFFF"/>
                </a:solidFill>
              </a:rPr>
              <a:t> an then be viewed, processed, and routed just like any other queue entry</a:t>
            </a:r>
            <a:endParaRPr lang="en-US" sz="1800" b="0" i="0" u="none" strike="noStrike" baseline="0" dirty="0"/>
          </a:p>
          <a:p>
            <a:r>
              <a:rPr lang="en-US" sz="1800" b="0" i="0" u="none" strike="noStrike" baseline="0" dirty="0">
                <a:solidFill>
                  <a:srgbClr val="FFFFFF"/>
                </a:solidFill>
              </a:rPr>
              <a:t>other queue entry.</a:t>
            </a:r>
          </a:p>
        </p:txBody>
      </p:sp>
      <p:pic>
        <p:nvPicPr>
          <p:cNvPr id="7" name="Audio 6">
            <a:hlinkClick r:id="" action="ppaction://media"/>
            <a:extLst>
              <a:ext uri="{FF2B5EF4-FFF2-40B4-BE49-F238E27FC236}">
                <a16:creationId xmlns:a16="http://schemas.microsoft.com/office/drawing/2014/main" id="{CA56D1D6-2A19-4868-98F8-D43B720EA9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pic>
        <p:nvPicPr>
          <p:cNvPr id="9" name="Graphic 8" descr="Daily calendar with solid fill">
            <a:extLst>
              <a:ext uri="{FF2B5EF4-FFF2-40B4-BE49-F238E27FC236}">
                <a16:creationId xmlns:a16="http://schemas.microsoft.com/office/drawing/2014/main" id="{5D61070A-E81D-47D2-BD42-D40815372F8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91450" y="481124"/>
            <a:ext cx="914400" cy="914400"/>
          </a:xfrm>
          <a:prstGeom prst="rect">
            <a:avLst/>
          </a:prstGeom>
        </p:spPr>
      </p:pic>
      <p:pic>
        <p:nvPicPr>
          <p:cNvPr id="11" name="Graphic 10" descr="Cloud Computing with solid fill">
            <a:extLst>
              <a:ext uri="{FF2B5EF4-FFF2-40B4-BE49-F238E27FC236}">
                <a16:creationId xmlns:a16="http://schemas.microsoft.com/office/drawing/2014/main" id="{3C8E3A04-0BC3-408C-87A0-9F9F42E04795}"/>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786150" y="454429"/>
            <a:ext cx="914400" cy="914400"/>
          </a:xfrm>
          <a:prstGeom prst="rect">
            <a:avLst/>
          </a:prstGeom>
        </p:spPr>
      </p:pic>
    </p:spTree>
    <p:extLst>
      <p:ext uri="{BB962C8B-B14F-4D97-AF65-F5344CB8AC3E}">
        <p14:creationId xmlns:p14="http://schemas.microsoft.com/office/powerpoint/2010/main" val="362176570"/>
      </p:ext>
    </p:extLst>
  </p:cSld>
  <p:clrMapOvr>
    <a:masterClrMapping/>
  </p:clrMapOvr>
  <mc:AlternateContent xmlns:mc="http://schemas.openxmlformats.org/markup-compatibility/2006" xmlns:p14="http://schemas.microsoft.com/office/powerpoint/2010/main">
    <mc:Choice Requires="p14">
      <p:transition spd="slow" p14:dur="2000" advTm="144832"/>
    </mc:Choice>
    <mc:Fallback xmlns="">
      <p:transition spd="slow" advTm="144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Miss You Bee">
            <a:extLst>
              <a:ext uri="{FF2B5EF4-FFF2-40B4-BE49-F238E27FC236}">
                <a16:creationId xmlns:a16="http://schemas.microsoft.com/office/drawing/2014/main" id="{1ED1AC39-D1F1-437C-AD70-E69DA2E16E2D}"/>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215094" y="0"/>
            <a:ext cx="1599569" cy="1599569"/>
          </a:xfrm>
        </p:spPr>
      </p:pic>
      <p:pic>
        <p:nvPicPr>
          <p:cNvPr id="6" name="Picture 5">
            <a:extLst>
              <a:ext uri="{FF2B5EF4-FFF2-40B4-BE49-F238E27FC236}">
                <a16:creationId xmlns:a16="http://schemas.microsoft.com/office/drawing/2014/main" id="{E9C49C90-FD20-44CA-856A-40654F7AE578}"/>
              </a:ext>
            </a:extLst>
          </p:cNvPr>
          <p:cNvPicPr>
            <a:picLocks noChangeAspect="1"/>
          </p:cNvPicPr>
          <p:nvPr/>
        </p:nvPicPr>
        <p:blipFill>
          <a:blip r:embed="rId5"/>
          <a:stretch>
            <a:fillRect/>
          </a:stretch>
        </p:blipFill>
        <p:spPr>
          <a:xfrm>
            <a:off x="584691" y="669124"/>
            <a:ext cx="10705425" cy="5823751"/>
          </a:xfrm>
          <a:prstGeom prst="rect">
            <a:avLst/>
          </a:prstGeom>
        </p:spPr>
      </p:pic>
      <p:sp>
        <p:nvSpPr>
          <p:cNvPr id="7" name="Rectangle 6">
            <a:extLst>
              <a:ext uri="{FF2B5EF4-FFF2-40B4-BE49-F238E27FC236}">
                <a16:creationId xmlns:a16="http://schemas.microsoft.com/office/drawing/2014/main" id="{30C89876-30F8-404A-A8F1-965D37496450}"/>
              </a:ext>
            </a:extLst>
          </p:cNvPr>
          <p:cNvSpPr/>
          <p:nvPr/>
        </p:nvSpPr>
        <p:spPr>
          <a:xfrm>
            <a:off x="2574524" y="5939161"/>
            <a:ext cx="1322773" cy="55371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89BE6F30-AD01-4685-9F9D-314F2AC561EA}"/>
              </a:ext>
            </a:extLst>
          </p:cNvPr>
          <p:cNvCxnSpPr>
            <a:cxnSpLocks/>
          </p:cNvCxnSpPr>
          <p:nvPr/>
        </p:nvCxnSpPr>
        <p:spPr>
          <a:xfrm>
            <a:off x="1350885" y="1225118"/>
            <a:ext cx="1374560" cy="4643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Arrow: U-Turn 15">
            <a:extLst>
              <a:ext uri="{FF2B5EF4-FFF2-40B4-BE49-F238E27FC236}">
                <a16:creationId xmlns:a16="http://schemas.microsoft.com/office/drawing/2014/main" id="{79A4559A-1E73-41FD-9042-4E66056F2EBF}"/>
              </a:ext>
            </a:extLst>
          </p:cNvPr>
          <p:cNvSpPr/>
          <p:nvPr/>
        </p:nvSpPr>
        <p:spPr>
          <a:xfrm>
            <a:off x="5790460" y="365125"/>
            <a:ext cx="3087210" cy="328648"/>
          </a:xfrm>
          <a:prstGeom prst="uturnArrow">
            <a:avLst>
              <a:gd name="adj1" fmla="val 30403"/>
              <a:gd name="adj2" fmla="val 25000"/>
              <a:gd name="adj3" fmla="val 25000"/>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Audio 16">
            <a:hlinkClick r:id="" action="ppaction://media"/>
            <a:extLst>
              <a:ext uri="{FF2B5EF4-FFF2-40B4-BE49-F238E27FC236}">
                <a16:creationId xmlns:a16="http://schemas.microsoft.com/office/drawing/2014/main" id="{0AB87C2F-95AB-4907-97E3-DD199B9576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22358044"/>
      </p:ext>
    </p:extLst>
  </p:cSld>
  <p:clrMapOvr>
    <a:masterClrMapping/>
  </p:clrMapOvr>
  <mc:AlternateContent xmlns:mc="http://schemas.openxmlformats.org/markup-compatibility/2006" xmlns:p14="http://schemas.microsoft.com/office/powerpoint/2010/main">
    <mc:Choice Requires="p14">
      <p:transition spd="slow" p14:dur="2000" advTm="102618"/>
    </mc:Choice>
    <mc:Fallback xmlns="">
      <p:transition spd="slow" advTm="102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9" name="Rectangle 17">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0">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1668E0-8AA1-4EFE-BE4A-FF23AB433DAD}"/>
              </a:ext>
            </a:extLst>
          </p:cNvPr>
          <p:cNvSpPr>
            <a:spLocks noGrp="1"/>
          </p:cNvSpPr>
          <p:nvPr>
            <p:ph type="title"/>
          </p:nvPr>
        </p:nvSpPr>
        <p:spPr>
          <a:xfrm>
            <a:off x="1057025" y="922644"/>
            <a:ext cx="5040285" cy="1169585"/>
          </a:xfrm>
        </p:spPr>
        <p:txBody>
          <a:bodyPr anchor="b">
            <a:normAutofit/>
          </a:bodyPr>
          <a:lstStyle/>
          <a:p>
            <a:r>
              <a:rPr lang="en-US" sz="4000"/>
              <a:t>What is a QUEUE ?</a:t>
            </a:r>
          </a:p>
        </p:txBody>
      </p:sp>
      <p:sp>
        <p:nvSpPr>
          <p:cNvPr id="31" name="Rectangle 22">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378559B-BA6E-4A54-9A6B-2614FFBD3824}"/>
              </a:ext>
            </a:extLst>
          </p:cNvPr>
          <p:cNvSpPr>
            <a:spLocks noGrp="1"/>
          </p:cNvSpPr>
          <p:nvPr>
            <p:ph idx="1"/>
          </p:nvPr>
        </p:nvSpPr>
        <p:spPr>
          <a:xfrm>
            <a:off x="1055715" y="2508105"/>
            <a:ext cx="5040285" cy="3632493"/>
          </a:xfrm>
        </p:spPr>
        <p:txBody>
          <a:bodyPr anchor="ctr">
            <a:normAutofit/>
          </a:bodyPr>
          <a:lstStyle/>
          <a:p>
            <a:endParaRPr lang="en-US" sz="1400" dirty="0"/>
          </a:p>
          <a:p>
            <a:r>
              <a:rPr lang="en-US" sz="1400" dirty="0"/>
              <a:t>The OSHA Express workflow system can be accessed by clicking on the </a:t>
            </a:r>
            <a:r>
              <a:rPr lang="en-US" sz="1400" b="1" dirty="0"/>
              <a:t>Workflow Queues menu item</a:t>
            </a:r>
            <a:r>
              <a:rPr lang="en-US" sz="1400" dirty="0"/>
              <a:t> under the </a:t>
            </a:r>
            <a:r>
              <a:rPr lang="en-US" sz="1400" b="1" dirty="0"/>
              <a:t>Queues</a:t>
            </a:r>
            <a:r>
              <a:rPr lang="en-US" sz="1400" dirty="0"/>
              <a:t> </a:t>
            </a:r>
            <a:r>
              <a:rPr lang="en-US" sz="1400" b="1" dirty="0"/>
              <a:t>menu</a:t>
            </a:r>
            <a:r>
              <a:rPr lang="en-US" sz="1400" dirty="0"/>
              <a:t>, or by clicking on the </a:t>
            </a:r>
            <a:r>
              <a:rPr lang="en-US" sz="1400" b="1" dirty="0"/>
              <a:t>Workflow Queues toolbar icon</a:t>
            </a:r>
            <a:r>
              <a:rPr lang="en-US" sz="1400" dirty="0"/>
              <a:t>.</a:t>
            </a:r>
          </a:p>
          <a:p>
            <a:r>
              <a:rPr lang="en-US" sz="1400" dirty="0"/>
              <a:t>There are two types of queues that are available within the workflow system: status queues and user queues.</a:t>
            </a:r>
          </a:p>
          <a:p>
            <a:r>
              <a:rPr lang="en-US" sz="1400" dirty="0"/>
              <a:t>All users will be able to route to any of the queues; however, the ability to retrieve and view the entries on a particular queue is controlled by the authority granted to each user. In other words, users will only see the queues that are pertinent for their work and job duties.</a:t>
            </a:r>
          </a:p>
          <a:p>
            <a:r>
              <a:rPr lang="en-US" sz="1400" b="1" dirty="0"/>
              <a:t>User queues</a:t>
            </a:r>
            <a:r>
              <a:rPr lang="en-US" sz="1400" dirty="0"/>
              <a:t> are personal queues where users can store and track files while they are performing their work.</a:t>
            </a:r>
          </a:p>
          <a:p>
            <a:r>
              <a:rPr lang="en-US" sz="1400" dirty="0"/>
              <a:t>A user queue is only visible to the user to whom it is assigned and their managers and/or supervisor.</a:t>
            </a:r>
          </a:p>
          <a:p>
            <a:endParaRPr lang="en-US" sz="1400" dirty="0"/>
          </a:p>
        </p:txBody>
      </p:sp>
      <p:pic>
        <p:nvPicPr>
          <p:cNvPr id="4" name="Picture 3" descr="Graphical user interface, application&#10;&#10;Description automatically generated">
            <a:extLst>
              <a:ext uri="{FF2B5EF4-FFF2-40B4-BE49-F238E27FC236}">
                <a16:creationId xmlns:a16="http://schemas.microsoft.com/office/drawing/2014/main" id="{FD0140B8-A266-4CAF-9628-ADA9151EE0E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8121858" y="774285"/>
            <a:ext cx="2038738" cy="2581173"/>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E1BAF823-BD61-43CD-A643-B6C5CCE15014}"/>
              </a:ext>
            </a:extLst>
          </p:cNvPr>
          <p:cNvPicPr>
            <a:picLocks noChangeAspect="1"/>
          </p:cNvPicPr>
          <p:nvPr/>
        </p:nvPicPr>
        <p:blipFill>
          <a:blip r:embed="rId6"/>
          <a:stretch>
            <a:fillRect/>
          </a:stretch>
        </p:blipFill>
        <p:spPr>
          <a:xfrm>
            <a:off x="6946667" y="4061839"/>
            <a:ext cx="4389120" cy="1607642"/>
          </a:xfrm>
          <a:prstGeom prst="rect">
            <a:avLst/>
          </a:prstGeom>
        </p:spPr>
      </p:pic>
      <p:cxnSp>
        <p:nvCxnSpPr>
          <p:cNvPr id="8" name="Straight Arrow Connector 7">
            <a:extLst>
              <a:ext uri="{FF2B5EF4-FFF2-40B4-BE49-F238E27FC236}">
                <a16:creationId xmlns:a16="http://schemas.microsoft.com/office/drawing/2014/main" id="{1608C5A3-0DC4-47CB-830F-C21E96ACE4F0}"/>
              </a:ext>
            </a:extLst>
          </p:cNvPr>
          <p:cNvCxnSpPr/>
          <p:nvPr/>
        </p:nvCxnSpPr>
        <p:spPr>
          <a:xfrm flipV="1">
            <a:off x="5857875" y="1047750"/>
            <a:ext cx="2619375" cy="19431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E347686-0F8B-4319-8E7E-F9ACA677FD43}"/>
              </a:ext>
            </a:extLst>
          </p:cNvPr>
          <p:cNvCxnSpPr/>
          <p:nvPr/>
        </p:nvCxnSpPr>
        <p:spPr>
          <a:xfrm>
            <a:off x="5157926" y="3266983"/>
            <a:ext cx="5002670" cy="11185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22393C2E-A175-4EB9-BC10-749D32626E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63832352"/>
      </p:ext>
    </p:extLst>
  </p:cSld>
  <p:clrMapOvr>
    <a:masterClrMapping/>
  </p:clrMapOvr>
  <mc:AlternateContent xmlns:mc="http://schemas.openxmlformats.org/markup-compatibility/2006" xmlns:p14="http://schemas.microsoft.com/office/powerpoint/2010/main">
    <mc:Choice Requires="p14">
      <p:transition spd="slow" p14:dur="2000" advTm="65490"/>
    </mc:Choice>
    <mc:Fallback xmlns="">
      <p:transition spd="slow" advTm="65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6B4FA6B-2E4A-479B-B71A-C85802F16004}"/>
              </a:ext>
            </a:extLst>
          </p:cNvPr>
          <p:cNvSpPr>
            <a:spLocks noGrp="1"/>
          </p:cNvSpPr>
          <p:nvPr>
            <p:ph type="ctrTitle"/>
          </p:nvPr>
        </p:nvSpPr>
        <p:spPr>
          <a:xfrm>
            <a:off x="660041" y="2767106"/>
            <a:ext cx="2880828" cy="3071906"/>
          </a:xfrm>
        </p:spPr>
        <p:txBody>
          <a:bodyPr anchor="t">
            <a:normAutofit/>
          </a:bodyPr>
          <a:lstStyle/>
          <a:p>
            <a:pPr algn="l"/>
            <a:r>
              <a:rPr lang="en-US" sz="4000" dirty="0">
                <a:solidFill>
                  <a:srgbClr val="FFFFFF"/>
                </a:solidFill>
              </a:rPr>
              <a:t>Questions?</a:t>
            </a:r>
            <a:br>
              <a:rPr lang="en-US" sz="4000" dirty="0">
                <a:solidFill>
                  <a:srgbClr val="FFFFFF"/>
                </a:solidFill>
              </a:rPr>
            </a:br>
            <a:endParaRPr lang="en-US" sz="4000" dirty="0">
              <a:solidFill>
                <a:srgbClr val="FFFFFF"/>
              </a:solidFill>
            </a:endParaRPr>
          </a:p>
        </p:txBody>
      </p:sp>
      <p:pic>
        <p:nvPicPr>
          <p:cNvPr id="5" name="Graphic 4" descr="Head with gears">
            <a:extLst>
              <a:ext uri="{FF2B5EF4-FFF2-40B4-BE49-F238E27FC236}">
                <a16:creationId xmlns:a16="http://schemas.microsoft.com/office/drawing/2014/main" id="{655F8589-BA15-4679-B2FD-909FAEF8E02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3510" y="467208"/>
            <a:ext cx="5923584" cy="5923584"/>
          </a:xfrm>
          <a:prstGeom prst="rect">
            <a:avLst/>
          </a:prstGeom>
        </p:spPr>
      </p:pic>
    </p:spTree>
    <p:extLst>
      <p:ext uri="{BB962C8B-B14F-4D97-AF65-F5344CB8AC3E}">
        <p14:creationId xmlns:p14="http://schemas.microsoft.com/office/powerpoint/2010/main" val="2266897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1F033-1DC5-49ED-857C-68DEB4A5A954}"/>
              </a:ext>
            </a:extLst>
          </p:cNvPr>
          <p:cNvSpPr>
            <a:spLocks noGrp="1"/>
          </p:cNvSpPr>
          <p:nvPr>
            <p:ph type="title"/>
          </p:nvPr>
        </p:nvSpPr>
        <p:spPr/>
        <p:txBody>
          <a:bodyPr/>
          <a:lstStyle/>
          <a:p>
            <a:pPr algn="ctr"/>
            <a:r>
              <a:rPr lang="en-US" dirty="0"/>
              <a:t>Summary of Slides</a:t>
            </a:r>
          </a:p>
        </p:txBody>
      </p:sp>
      <mc:AlternateContent xmlns:mc="http://schemas.openxmlformats.org/markup-compatibility/2006">
        <mc:Choice xmlns:psuz="http://schemas.microsoft.com/office/powerpoint/2016/summaryzoom" Requires="psuz">
          <p:graphicFrame>
            <p:nvGraphicFramePr>
              <p:cNvPr id="5" name="Summary Zoom 4">
                <a:extLst>
                  <a:ext uri="{FF2B5EF4-FFF2-40B4-BE49-F238E27FC236}">
                    <a16:creationId xmlns:a16="http://schemas.microsoft.com/office/drawing/2014/main" id="{56B56691-8FD5-482F-A233-365FF2CE6430}"/>
                  </a:ext>
                </a:extLst>
              </p:cNvPr>
              <p:cNvGraphicFramePr>
                <a:graphicFrameLocks noChangeAspect="1"/>
              </p:cNvGraphicFramePr>
              <p:nvPr>
                <p:extLst>
                  <p:ext uri="{D42A27DB-BD31-4B8C-83A1-F6EECF244321}">
                    <p14:modId xmlns:p14="http://schemas.microsoft.com/office/powerpoint/2010/main" val="1148782531"/>
                  </p:ext>
                </p:extLst>
              </p:nvPr>
            </p:nvGraphicFramePr>
            <p:xfrm>
              <a:off x="838200" y="1825625"/>
              <a:ext cx="10515600" cy="4351338"/>
            </p:xfrm>
            <a:graphic>
              <a:graphicData uri="http://schemas.microsoft.com/office/powerpoint/2016/summaryzoom">
                <psuz:summaryZm>
                  <psuz:summaryZmObj sectionId="{EF00D168-541C-436E-94E6-5B9082A90308}">
                    <psuz:zmPr id="{D24046AC-E769-4981-8622-230C8CB0714E}" transitionDur="1000">
                      <p166:blipFill xmlns:p166="http://schemas.microsoft.com/office/powerpoint/2016/6/main">
                        <a:blip r:embed="rId2"/>
                        <a:stretch>
                          <a:fillRect/>
                        </a:stretch>
                      </p166:blipFill>
                      <p166:spPr xmlns:p166="http://schemas.microsoft.com/office/powerpoint/2016/6/main">
                        <a:xfrm>
                          <a:off x="485833" y="130540"/>
                          <a:ext cx="2320713" cy="1305401"/>
                        </a:xfrm>
                        <a:prstGeom prst="rect">
                          <a:avLst/>
                        </a:prstGeom>
                        <a:ln w="3175">
                          <a:solidFill>
                            <a:prstClr val="ltGray"/>
                          </a:solidFill>
                        </a:ln>
                      </p166:spPr>
                    </psuz:zmPr>
                  </psuz:summaryZmObj>
                  <psuz:summaryZmObj sectionId="{1D75D895-E698-4959-9DC9-ED7FA44BBF32}" offsetFactorX="1875">
                    <psuz:zmPr id="{7FA24E2B-288E-465A-98FD-5A9280C367E8}" transitionDur="1000">
                      <p166:blipFill xmlns:p166="http://schemas.microsoft.com/office/powerpoint/2016/6/main">
                        <a:blip r:embed="rId3"/>
                        <a:stretch>
                          <a:fillRect/>
                        </a:stretch>
                      </p166:blipFill>
                      <p166:spPr xmlns:p166="http://schemas.microsoft.com/office/powerpoint/2016/6/main">
                        <a:xfrm>
                          <a:off x="2937086" y="130540"/>
                          <a:ext cx="2320713" cy="1305401"/>
                        </a:xfrm>
                        <a:prstGeom prst="rect">
                          <a:avLst/>
                        </a:prstGeom>
                        <a:ln w="3175">
                          <a:solidFill>
                            <a:prstClr val="ltGray"/>
                          </a:solidFill>
                        </a:ln>
                      </p166:spPr>
                    </psuz:zmPr>
                  </psuz:summaryZmObj>
                  <psuz:summaryZmObj sectionId="{E380FE7C-F24D-4083-B92A-2BFD6C5A250B}">
                    <psuz:zmPr id="{7EB9A818-3873-459B-99D7-3EFD4FEA60CC}" transitionDur="1000">
                      <p166:blipFill xmlns:p166="http://schemas.microsoft.com/office/powerpoint/2016/6/main">
                        <a:blip r:embed="rId4"/>
                        <a:stretch>
                          <a:fillRect/>
                        </a:stretch>
                      </p166:blipFill>
                      <p166:spPr xmlns:p166="http://schemas.microsoft.com/office/powerpoint/2016/6/main">
                        <a:xfrm>
                          <a:off x="5301313" y="130540"/>
                          <a:ext cx="2320713" cy="1305401"/>
                        </a:xfrm>
                        <a:prstGeom prst="rect">
                          <a:avLst/>
                        </a:prstGeom>
                        <a:ln w="3175">
                          <a:solidFill>
                            <a:prstClr val="ltGray"/>
                          </a:solidFill>
                        </a:ln>
                      </p166:spPr>
                    </psuz:zmPr>
                  </psuz:summaryZmObj>
                  <psuz:summaryZmObj sectionId="{06DA3A82-4B3B-4156-865D-78621159B23D}">
                    <psuz:zmPr id="{E6EB118C-4583-472A-A8F3-6E9769FD535D}" transitionDur="1000">
                      <p166:blipFill xmlns:p166="http://schemas.microsoft.com/office/powerpoint/2016/6/main">
                        <a:blip r:embed="rId5"/>
                        <a:stretch>
                          <a:fillRect/>
                        </a:stretch>
                      </p166:blipFill>
                      <p166:spPr xmlns:p166="http://schemas.microsoft.com/office/powerpoint/2016/6/main">
                        <a:xfrm>
                          <a:off x="7709053" y="130540"/>
                          <a:ext cx="2320713" cy="1305401"/>
                        </a:xfrm>
                        <a:prstGeom prst="rect">
                          <a:avLst/>
                        </a:prstGeom>
                        <a:ln w="3175">
                          <a:solidFill>
                            <a:prstClr val="ltGray"/>
                          </a:solidFill>
                        </a:ln>
                      </p166:spPr>
                    </psuz:zmPr>
                  </psuz:summaryZmObj>
                  <psuz:summaryZmObj sectionId="{C823B623-2B9A-4F67-97C9-3333D95750B9}">
                    <psuz:zmPr id="{AAC85B6E-D789-48B7-9C18-15B4F7A372FB}" transitionDur="1000">
                      <p166:blipFill xmlns:p166="http://schemas.microsoft.com/office/powerpoint/2016/6/main">
                        <a:blip r:embed="rId6"/>
                        <a:stretch>
                          <a:fillRect/>
                        </a:stretch>
                      </p166:blipFill>
                      <p166:spPr xmlns:p166="http://schemas.microsoft.com/office/powerpoint/2016/6/main">
                        <a:xfrm>
                          <a:off x="485833" y="1522968"/>
                          <a:ext cx="2320713" cy="1305401"/>
                        </a:xfrm>
                        <a:prstGeom prst="rect">
                          <a:avLst/>
                        </a:prstGeom>
                        <a:ln w="3175">
                          <a:solidFill>
                            <a:prstClr val="ltGray"/>
                          </a:solidFill>
                        </a:ln>
                      </p166:spPr>
                    </psuz:zmPr>
                  </psuz:summaryZmObj>
                  <psuz:summaryZmObj sectionId="{6536F14E-9002-4380-95D1-CA72781A6A73}">
                    <psuz:zmPr id="{B47B3871-17F1-4744-A959-810A990AE1B4}" transitionDur="1000">
                      <p166:blipFill xmlns:p166="http://schemas.microsoft.com/office/powerpoint/2016/6/main">
                        <a:blip r:embed="rId7"/>
                        <a:stretch>
                          <a:fillRect/>
                        </a:stretch>
                      </p166:blipFill>
                      <p166:spPr xmlns:p166="http://schemas.microsoft.com/office/powerpoint/2016/6/main">
                        <a:xfrm>
                          <a:off x="2893573" y="1522968"/>
                          <a:ext cx="2320713" cy="1305401"/>
                        </a:xfrm>
                        <a:prstGeom prst="rect">
                          <a:avLst/>
                        </a:prstGeom>
                        <a:ln w="3175">
                          <a:solidFill>
                            <a:prstClr val="ltGray"/>
                          </a:solidFill>
                        </a:ln>
                      </p166:spPr>
                    </psuz:zmPr>
                  </psuz:summaryZmObj>
                  <psuz:summaryZmObj sectionId="{421594C8-D30B-4FBA-8443-F584AEA59C6C}">
                    <psuz:zmPr id="{9C965F21-3772-46AA-8872-9E783BC38B7F}" transitionDur="1000">
                      <p166:blipFill xmlns:p166="http://schemas.microsoft.com/office/powerpoint/2016/6/main">
                        <a:blip r:embed="rId8"/>
                        <a:stretch>
                          <a:fillRect/>
                        </a:stretch>
                      </p166:blipFill>
                      <p166:spPr xmlns:p166="http://schemas.microsoft.com/office/powerpoint/2016/6/main">
                        <a:xfrm>
                          <a:off x="5301313" y="1522968"/>
                          <a:ext cx="2320713" cy="1305401"/>
                        </a:xfrm>
                        <a:prstGeom prst="rect">
                          <a:avLst/>
                        </a:prstGeom>
                        <a:ln w="3175">
                          <a:solidFill>
                            <a:prstClr val="ltGray"/>
                          </a:solidFill>
                        </a:ln>
                      </p166:spPr>
                    </psuz:zmPr>
                  </psuz:summaryZmObj>
                  <psuz:summaryZmObj sectionId="{DEF727BB-E4CE-4C4F-A594-7C754B2F73FD}">
                    <psuz:zmPr id="{8E184D92-B41C-44F2-BA60-C5B905DCED57}" transitionDur="1000">
                      <p166:blipFill xmlns:p166="http://schemas.microsoft.com/office/powerpoint/2016/6/main">
                        <a:blip r:embed="rId9"/>
                        <a:stretch>
                          <a:fillRect/>
                        </a:stretch>
                      </p166:blipFill>
                      <p166:spPr xmlns:p166="http://schemas.microsoft.com/office/powerpoint/2016/6/main">
                        <a:xfrm>
                          <a:off x="7709053" y="1522968"/>
                          <a:ext cx="2320713" cy="1305401"/>
                        </a:xfrm>
                        <a:prstGeom prst="rect">
                          <a:avLst/>
                        </a:prstGeom>
                        <a:ln w="3175">
                          <a:solidFill>
                            <a:prstClr val="ltGray"/>
                          </a:solidFill>
                        </a:ln>
                      </p166:spPr>
                    </psuz:zmPr>
                  </psuz:summaryZmObj>
                  <psuz:summaryZmObj sectionId="{4E92BFC3-1D4B-453D-A61D-FC4C0501EAD1}">
                    <psuz:zmPr id="{8800758A-8BE8-4DCC-921C-CFA6A76ADFE8}" transitionDur="1000">
                      <p166:blipFill xmlns:p166="http://schemas.microsoft.com/office/powerpoint/2016/6/main">
                        <a:blip r:embed="rId10"/>
                        <a:stretch>
                          <a:fillRect/>
                        </a:stretch>
                      </p166:blipFill>
                      <p166:spPr xmlns:p166="http://schemas.microsoft.com/office/powerpoint/2016/6/main">
                        <a:xfrm>
                          <a:off x="485833" y="2915396"/>
                          <a:ext cx="2320713" cy="1305401"/>
                        </a:xfrm>
                        <a:prstGeom prst="rect">
                          <a:avLst/>
                        </a:prstGeom>
                        <a:ln w="3175">
                          <a:solidFill>
                            <a:prstClr val="ltGray"/>
                          </a:solidFill>
                        </a:ln>
                      </p166:spPr>
                    </psuz:zmPr>
                  </psuz:summaryZmObj>
                  <psuz:summaryZmObj sectionId="{6C037C22-594F-4742-86B3-B6B60547E723}">
                    <psuz:zmPr id="{EC7859AD-7C9C-4A99-9592-C0C78FB62852}" transitionDur="1000">
                      <p166:blipFill xmlns:p166="http://schemas.microsoft.com/office/powerpoint/2016/6/main">
                        <a:blip r:embed="rId11"/>
                        <a:stretch>
                          <a:fillRect/>
                        </a:stretch>
                      </p166:blipFill>
                      <p166:spPr xmlns:p166="http://schemas.microsoft.com/office/powerpoint/2016/6/main">
                        <a:xfrm>
                          <a:off x="2893573" y="2915396"/>
                          <a:ext cx="2320713" cy="1305401"/>
                        </a:xfrm>
                        <a:prstGeom prst="rect">
                          <a:avLst/>
                        </a:prstGeom>
                        <a:ln w="3175">
                          <a:solidFill>
                            <a:prstClr val="ltGray"/>
                          </a:solidFill>
                        </a:ln>
                      </p166:spPr>
                    </psuz:zmPr>
                  </psuz:summaryZmObj>
                  <psuz:gridLayout/>
                </psuz:summaryZm>
              </a:graphicData>
            </a:graphic>
          </p:graphicFrame>
        </mc:Choice>
        <mc:Fallback>
          <p:grpSp>
            <p:nvGrpSpPr>
              <p:cNvPr id="5" name="Summary Zoom 4">
                <a:extLst>
                  <a:ext uri="{FF2B5EF4-FFF2-40B4-BE49-F238E27FC236}">
                    <a16:creationId xmlns:a16="http://schemas.microsoft.com/office/drawing/2014/main" id="{56B56691-8FD5-482F-A233-365FF2CE6430}"/>
                  </a:ext>
                </a:extLst>
              </p:cNvPr>
              <p:cNvGrpSpPr>
                <a:grpSpLocks noGrp="1" noUngrp="1" noRot="1" noChangeAspect="1" noMove="1" noResize="1"/>
              </p:cNvGrpSpPr>
              <p:nvPr/>
            </p:nvGrpSpPr>
            <p:grpSpPr>
              <a:xfrm>
                <a:off x="838200" y="1825625"/>
                <a:ext cx="10515600" cy="4351338"/>
                <a:chOff x="838200" y="1825625"/>
                <a:chExt cx="10515600" cy="4351338"/>
              </a:xfrm>
            </p:grpSpPr>
            <p:pic>
              <p:nvPicPr>
                <p:cNvPr id="3" name="Picture 3">
                  <a:hlinkClick r:id="rId12"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1324033" y="1956165"/>
                  <a:ext cx="2320713" cy="1305401"/>
                </a:xfrm>
                <a:prstGeom prst="rect">
                  <a:avLst/>
                </a:prstGeom>
                <a:ln w="3175">
                  <a:solidFill>
                    <a:prstClr val="ltGray"/>
                  </a:solidFill>
                </a:ln>
              </p:spPr>
            </p:pic>
            <p:pic>
              <p:nvPicPr>
                <p:cNvPr id="4" name="Picture 4">
                  <a:hlinkClick r:id="rId13"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3775286" y="1956165"/>
                  <a:ext cx="2320713" cy="1305401"/>
                </a:xfrm>
                <a:prstGeom prst="rect">
                  <a:avLst/>
                </a:prstGeom>
                <a:ln w="3175">
                  <a:solidFill>
                    <a:prstClr val="ltGray"/>
                  </a:solidFill>
                </a:ln>
              </p:spPr>
            </p:pic>
            <p:pic>
              <p:nvPicPr>
                <p:cNvPr id="6" name="Picture 6">
                  <a:hlinkClick r:id="rId14"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6139513" y="1956165"/>
                  <a:ext cx="2320713" cy="1305401"/>
                </a:xfrm>
                <a:prstGeom prst="rect">
                  <a:avLst/>
                </a:prstGeom>
                <a:ln w="3175">
                  <a:solidFill>
                    <a:prstClr val="ltGray"/>
                  </a:solidFill>
                </a:ln>
              </p:spPr>
            </p:pic>
            <p:pic>
              <p:nvPicPr>
                <p:cNvPr id="7" name="Picture 7">
                  <a:hlinkClick r:id="rId15"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8547253" y="1956165"/>
                  <a:ext cx="2320713" cy="1305401"/>
                </a:xfrm>
                <a:prstGeom prst="rect">
                  <a:avLst/>
                </a:prstGeom>
                <a:ln w="3175">
                  <a:solidFill>
                    <a:prstClr val="ltGray"/>
                  </a:solidFill>
                </a:ln>
              </p:spPr>
            </p:pic>
            <p:pic>
              <p:nvPicPr>
                <p:cNvPr id="8" name="Picture 8">
                  <a:hlinkClick r:id="rId16"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1324033" y="3348593"/>
                  <a:ext cx="2320713" cy="1305401"/>
                </a:xfrm>
                <a:prstGeom prst="rect">
                  <a:avLst/>
                </a:prstGeom>
                <a:ln w="3175">
                  <a:solidFill>
                    <a:prstClr val="ltGray"/>
                  </a:solidFill>
                </a:ln>
              </p:spPr>
            </p:pic>
            <p:pic>
              <p:nvPicPr>
                <p:cNvPr id="9" name="Picture 9">
                  <a:hlinkClick r:id="rId17"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3731773" y="3348593"/>
                  <a:ext cx="2320713" cy="1305401"/>
                </a:xfrm>
                <a:prstGeom prst="rect">
                  <a:avLst/>
                </a:prstGeom>
                <a:ln w="3175">
                  <a:solidFill>
                    <a:prstClr val="ltGray"/>
                  </a:solidFill>
                </a:ln>
              </p:spPr>
            </p:pic>
            <p:pic>
              <p:nvPicPr>
                <p:cNvPr id="10" name="Picture 10">
                  <a:hlinkClick r:id="rId18"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6139513" y="3348593"/>
                  <a:ext cx="2320713" cy="1305401"/>
                </a:xfrm>
                <a:prstGeom prst="rect">
                  <a:avLst/>
                </a:prstGeom>
                <a:ln w="3175">
                  <a:solidFill>
                    <a:prstClr val="ltGray"/>
                  </a:solidFill>
                </a:ln>
              </p:spPr>
            </p:pic>
            <p:pic>
              <p:nvPicPr>
                <p:cNvPr id="11" name="Picture 11">
                  <a:hlinkClick r:id="rId19"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8547253" y="3348593"/>
                  <a:ext cx="2320713" cy="1305401"/>
                </a:xfrm>
                <a:prstGeom prst="rect">
                  <a:avLst/>
                </a:prstGeom>
                <a:ln w="3175">
                  <a:solidFill>
                    <a:prstClr val="ltGray"/>
                  </a:solidFill>
                </a:ln>
              </p:spPr>
            </p:pic>
            <p:pic>
              <p:nvPicPr>
                <p:cNvPr id="12" name="Picture 12">
                  <a:hlinkClick r:id="rId20" action="ppaction://hlinksldjump"/>
                </p:cNvPr>
                <p:cNvPicPr>
                  <a:picLocks noSelect="1" noRot="1" noChangeAspect="1" noMove="1" noResize="1" noEditPoints="1" noAdjustHandles="1" noChangeArrowheads="1" noChangeShapeType="1"/>
                </p:cNvPicPr>
                <p:nvPr/>
              </p:nvPicPr>
              <p:blipFill>
                <a:blip r:embed="rId10"/>
                <a:stretch>
                  <a:fillRect/>
                </a:stretch>
              </p:blipFill>
              <p:spPr>
                <a:xfrm>
                  <a:off x="1324033" y="4741021"/>
                  <a:ext cx="2320713" cy="1305401"/>
                </a:xfrm>
                <a:prstGeom prst="rect">
                  <a:avLst/>
                </a:prstGeom>
                <a:ln w="3175">
                  <a:solidFill>
                    <a:prstClr val="ltGray"/>
                  </a:solidFill>
                </a:ln>
              </p:spPr>
            </p:pic>
            <p:pic>
              <p:nvPicPr>
                <p:cNvPr id="13" name="Picture 13">
                  <a:hlinkClick r:id="rId21" action="ppaction://hlinksldjump"/>
                </p:cNvPr>
                <p:cNvPicPr>
                  <a:picLocks noSelect="1" noRot="1" noChangeAspect="1" noMove="1" noResize="1" noEditPoints="1" noAdjustHandles="1" noChangeArrowheads="1" noChangeShapeType="1"/>
                </p:cNvPicPr>
                <p:nvPr/>
              </p:nvPicPr>
              <p:blipFill>
                <a:blip r:embed="rId11"/>
                <a:stretch>
                  <a:fillRect/>
                </a:stretch>
              </p:blipFill>
              <p:spPr>
                <a:xfrm>
                  <a:off x="3731773" y="4741021"/>
                  <a:ext cx="2320713" cy="1305401"/>
                </a:xfrm>
                <a:prstGeom prst="rect">
                  <a:avLst/>
                </a:prstGeom>
                <a:ln w="3175">
                  <a:solidFill>
                    <a:prstClr val="ltGray"/>
                  </a:solidFill>
                </a:ln>
              </p:spPr>
            </p:pic>
          </p:grpSp>
        </mc:Fallback>
      </mc:AlternateContent>
    </p:spTree>
    <p:extLst>
      <p:ext uri="{BB962C8B-B14F-4D97-AF65-F5344CB8AC3E}">
        <p14:creationId xmlns:p14="http://schemas.microsoft.com/office/powerpoint/2010/main" val="2333026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0E9EA-B07E-4934-8A77-52F504B9B47F}"/>
              </a:ext>
            </a:extLst>
          </p:cNvPr>
          <p:cNvSpPr>
            <a:spLocks noGrp="1"/>
          </p:cNvSpPr>
          <p:nvPr>
            <p:ph type="title"/>
          </p:nvPr>
        </p:nvSpPr>
        <p:spPr/>
        <p:txBody>
          <a:bodyPr/>
          <a:lstStyle/>
          <a:p>
            <a:pPr algn="ctr"/>
            <a:r>
              <a:rPr lang="en-US" dirty="0"/>
              <a:t>Workflow Routing</a:t>
            </a:r>
          </a:p>
        </p:txBody>
      </p:sp>
      <p:sp>
        <p:nvSpPr>
          <p:cNvPr id="6" name="Content Placeholder 5">
            <a:extLst>
              <a:ext uri="{FF2B5EF4-FFF2-40B4-BE49-F238E27FC236}">
                <a16:creationId xmlns:a16="http://schemas.microsoft.com/office/drawing/2014/main" id="{CCE05D15-844D-495D-B7D1-4FB29F6AADAF}"/>
              </a:ext>
            </a:extLst>
          </p:cNvPr>
          <p:cNvSpPr>
            <a:spLocks noGrp="1"/>
          </p:cNvSpPr>
          <p:nvPr>
            <p:ph idx="1"/>
          </p:nvPr>
        </p:nvSpPr>
        <p:spPr/>
        <p:txBody>
          <a:bodyPr>
            <a:normAutofit fontScale="85000" lnSpcReduction="20000"/>
          </a:bodyPr>
          <a:lstStyle/>
          <a:p>
            <a:endParaRPr lang="en-US" dirty="0"/>
          </a:p>
          <a:p>
            <a:r>
              <a:rPr lang="en-US" dirty="0"/>
              <a:t>There is no limit to the number of times that a queue entry can be routed throughout the system. Think of it as the “OE email system”. </a:t>
            </a:r>
          </a:p>
          <a:p>
            <a:r>
              <a:rPr lang="en-US" dirty="0"/>
              <a:t>There are certain requirements for routing a queue entry that is the same as sending an email. </a:t>
            </a:r>
          </a:p>
          <a:p>
            <a:r>
              <a:rPr lang="en-US" dirty="0"/>
              <a:t>A status queue and user must be selected in the “</a:t>
            </a:r>
            <a:r>
              <a:rPr lang="en-US" b="1" dirty="0"/>
              <a:t>Route To</a:t>
            </a:r>
            <a:r>
              <a:rPr lang="en-US" dirty="0"/>
              <a:t>” section, and some narrative information is required in the route notes.</a:t>
            </a:r>
          </a:p>
          <a:p>
            <a:r>
              <a:rPr lang="en-US" dirty="0"/>
              <a:t>You can then click the </a:t>
            </a:r>
            <a:r>
              <a:rPr lang="en-US" b="1" dirty="0"/>
              <a:t>Route</a:t>
            </a:r>
            <a:r>
              <a:rPr lang="en-US" dirty="0"/>
              <a:t> button to route the queue entry.</a:t>
            </a:r>
          </a:p>
          <a:p>
            <a:r>
              <a:rPr lang="en-US" dirty="0"/>
              <a:t>A queue entry can also be routed with a different </a:t>
            </a:r>
            <a:r>
              <a:rPr lang="en-US" b="1" dirty="0"/>
              <a:t>priority</a:t>
            </a:r>
            <a:r>
              <a:rPr lang="en-US" dirty="0"/>
              <a:t>; High Priority, Normal Priority, or Low Priority, with the default being “Normal Priority.”  Normal Priority is what you will use.</a:t>
            </a:r>
          </a:p>
          <a:p>
            <a:r>
              <a:rPr lang="en-US" dirty="0">
                <a:solidFill>
                  <a:srgbClr val="FF0000"/>
                </a:solidFill>
              </a:rPr>
              <a:t>* Note*If you do not have anything in your Queue you will not have a Queue Folder when you access the QUEUE on the Dashboard.</a:t>
            </a:r>
          </a:p>
          <a:p>
            <a:endParaRPr lang="en-US" dirty="0">
              <a:solidFill>
                <a:srgbClr val="FF0000"/>
              </a:solidFill>
            </a:endParaRPr>
          </a:p>
          <a:p>
            <a:pPr marL="0" indent="0">
              <a:buNone/>
            </a:pPr>
            <a:endParaRPr lang="en-US" dirty="0"/>
          </a:p>
        </p:txBody>
      </p:sp>
      <p:pic>
        <p:nvPicPr>
          <p:cNvPr id="3" name="Picture 2">
            <a:extLst>
              <a:ext uri="{FF2B5EF4-FFF2-40B4-BE49-F238E27FC236}">
                <a16:creationId xmlns:a16="http://schemas.microsoft.com/office/drawing/2014/main" id="{618F9BCA-35FF-45CF-8DD7-AC066D449EAA}"/>
              </a:ext>
            </a:extLst>
          </p:cNvPr>
          <p:cNvPicPr>
            <a:picLocks noChangeAspect="1"/>
          </p:cNvPicPr>
          <p:nvPr/>
        </p:nvPicPr>
        <p:blipFill>
          <a:blip r:embed="rId4"/>
          <a:stretch>
            <a:fillRect/>
          </a:stretch>
        </p:blipFill>
        <p:spPr>
          <a:xfrm>
            <a:off x="2985711" y="1223593"/>
            <a:ext cx="6348010" cy="602032"/>
          </a:xfrm>
          <a:prstGeom prst="rect">
            <a:avLst/>
          </a:prstGeom>
        </p:spPr>
      </p:pic>
      <p:pic>
        <p:nvPicPr>
          <p:cNvPr id="5" name="Audio 4">
            <a:hlinkClick r:id="" action="ppaction://media"/>
            <a:extLst>
              <a:ext uri="{FF2B5EF4-FFF2-40B4-BE49-F238E27FC236}">
                <a16:creationId xmlns:a16="http://schemas.microsoft.com/office/drawing/2014/main" id="{219FD59F-CA6C-4F53-B874-1456BFA1B8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99343891"/>
      </p:ext>
    </p:extLst>
  </p:cSld>
  <p:clrMapOvr>
    <a:masterClrMapping/>
  </p:clrMapOvr>
  <mc:AlternateContent xmlns:mc="http://schemas.openxmlformats.org/markup-compatibility/2006" xmlns:p14="http://schemas.microsoft.com/office/powerpoint/2010/main">
    <mc:Choice Requires="p14">
      <p:transition spd="slow" p14:dur="2000" advTm="66731"/>
    </mc:Choice>
    <mc:Fallback xmlns="">
      <p:transition spd="slow" advTm="66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8BD748-8910-7054-0F44-1A776987243D}"/>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1800" b="1">
                <a:solidFill>
                  <a:srgbClr val="FFFFFF"/>
                </a:solidFill>
              </a:rPr>
              <a:t>When routing in the Queue you are limited to what you can see in the route Narrative notes section in the OE and this section does not print out. For more comprehensive information that needs to be seen concerning the file always use the Communication Log. The Communication Log prints out in the OE.</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4D0DB22-552E-1D79-890B-0CCE6F378C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5074" y="3331356"/>
            <a:ext cx="5455917" cy="3246270"/>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37330916-8652-AD7A-BC76-27D50C938E12}"/>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291009" y="2354826"/>
            <a:ext cx="5652588" cy="2980882"/>
          </a:xfrm>
          <a:prstGeom prst="rect">
            <a:avLst/>
          </a:prstGeom>
        </p:spPr>
      </p:pic>
      <p:pic>
        <p:nvPicPr>
          <p:cNvPr id="50" name="Audio 49">
            <a:hlinkClick r:id="" action="ppaction://media"/>
            <a:extLst>
              <a:ext uri="{FF2B5EF4-FFF2-40B4-BE49-F238E27FC236}">
                <a16:creationId xmlns:a16="http://schemas.microsoft.com/office/drawing/2014/main" id="{79C1C5A0-2390-66A9-87D5-F7CCDC64F50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3" t="-125896" r="-262703"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49576986"/>
      </p:ext>
    </p:extLst>
  </p:cSld>
  <p:clrMapOvr>
    <a:masterClrMapping/>
  </p:clrMapOvr>
  <mc:AlternateContent xmlns:mc="http://schemas.openxmlformats.org/markup-compatibility/2006" xmlns:p14="http://schemas.microsoft.com/office/powerpoint/2010/main">
    <mc:Choice Requires="p14">
      <p:transition spd="slow" p14:dur="2000" advTm="40185"/>
    </mc:Choice>
    <mc:Fallback xmlns="">
      <p:transition spd="slow" advTm="40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0"/>
                </p:tgtEl>
              </p:cMediaNode>
            </p:audio>
          </p:childTnLst>
        </p:cTn>
      </p:par>
    </p:tnLst>
  </p:timing>
  <p:extLst>
    <p:ext uri="{3A86A75C-4F4B-4683-9AE1-C65F6400EC91}">
      <p14:laserTraceLst xmlns:p14="http://schemas.microsoft.com/office/powerpoint/2010/main">
        <p14:tracePtLst>
          <p14:tracePt t="11218" x="6129338" y="133350"/>
          <p14:tracePt t="11226" x="6129338" y="141288"/>
          <p14:tracePt t="11241" x="6121400" y="141288"/>
          <p14:tracePt t="11280" x="6121400" y="149225"/>
          <p14:tracePt t="11288" x="6111875" y="157163"/>
          <p14:tracePt t="11302" x="6103938" y="165100"/>
          <p14:tracePt t="11310" x="6096000" y="182563"/>
          <p14:tracePt t="11318" x="6080125" y="207963"/>
          <p14:tracePt t="11326" x="6062663" y="231775"/>
          <p14:tracePt t="11334" x="6046788" y="265113"/>
          <p14:tracePt t="11341" x="6037263" y="273050"/>
          <p14:tracePt t="11350" x="6021388" y="298450"/>
          <p14:tracePt t="11358" x="6013450" y="323850"/>
          <p14:tracePt t="11364" x="5995988" y="339725"/>
          <p14:tracePt t="11372" x="5988050" y="347663"/>
          <p14:tracePt t="11380" x="5972175" y="373063"/>
          <p14:tracePt t="11388" x="5962650" y="390525"/>
          <p14:tracePt t="11396" x="5954713" y="398463"/>
          <p14:tracePt t="11404" x="5954713" y="406400"/>
          <p14:tracePt t="11411" x="5938838" y="422275"/>
          <p14:tracePt t="11417" x="5930900" y="439738"/>
          <p14:tracePt t="11425" x="5913438" y="455613"/>
          <p14:tracePt t="11433" x="5897563" y="488950"/>
          <p14:tracePt t="11441" x="5888038" y="496888"/>
          <p14:tracePt t="11449" x="5838825" y="563563"/>
          <p14:tracePt t="11457" x="5797550" y="614363"/>
          <p14:tracePt t="11465" x="5756275" y="663575"/>
          <p14:tracePt t="11474" x="5715000" y="712788"/>
          <p14:tracePt t="11481" x="5697538" y="738188"/>
          <p14:tracePt t="11487" x="5656263" y="787400"/>
          <p14:tracePt t="11495" x="5614988" y="820738"/>
          <p14:tracePt t="11503" x="5565775" y="869950"/>
          <p14:tracePt t="11511" x="5540375" y="912813"/>
          <p14:tracePt t="11519" x="5507038" y="936625"/>
          <p14:tracePt t="11527" x="5481638" y="962025"/>
          <p14:tracePt t="11534" x="5465763" y="977900"/>
          <p14:tracePt t="11541" x="5440363" y="995363"/>
          <p14:tracePt t="11549" x="5416550" y="1011238"/>
          <p14:tracePt t="11557" x="5391150" y="1028700"/>
          <p14:tracePt t="11565" x="5373688" y="1052513"/>
          <p14:tracePt t="11574" x="5349875" y="1077913"/>
          <p14:tracePt t="11581" x="5308600" y="1103313"/>
          <p14:tracePt t="11590" x="5275263" y="1144588"/>
          <p14:tracePt t="11597" x="5183188" y="1211263"/>
          <p14:tracePt t="11603" x="5159375" y="1227138"/>
          <p14:tracePt t="11611" x="5141913" y="1244600"/>
          <p14:tracePt t="11619" x="5108575" y="1268413"/>
          <p14:tracePt t="11627" x="5067300" y="1268413"/>
          <p14:tracePt t="11635" x="5018088" y="1301750"/>
          <p14:tracePt t="11643" x="4959350" y="1319213"/>
          <p14:tracePt t="11649" x="4918075" y="1368425"/>
          <p14:tracePt t="11658" x="4902200" y="1376363"/>
          <p14:tracePt t="11665" x="4884738" y="1393825"/>
          <p14:tracePt t="11674" x="4860925" y="1409700"/>
          <p14:tracePt t="11681" x="4835525" y="1425575"/>
          <p14:tracePt t="11690" x="4802188" y="1450975"/>
          <p14:tracePt t="11697" x="4794250" y="1458913"/>
          <p14:tracePt t="11705" x="4776788" y="1476375"/>
          <p14:tracePt t="11713" x="4735513" y="1517650"/>
          <p14:tracePt t="11719" x="4727575" y="1525588"/>
          <p14:tracePt t="11727" x="4719638" y="1533525"/>
          <p14:tracePt t="11735" x="4702175" y="1550988"/>
          <p14:tracePt t="11744" x="4686300" y="1584325"/>
          <p14:tracePt t="11751" x="4668838" y="1592263"/>
          <p14:tracePt t="11759" x="4660900" y="1608138"/>
          <p14:tracePt t="11765" x="4652963" y="1625600"/>
          <p14:tracePt t="11774" x="4645025" y="1633538"/>
          <p14:tracePt t="11781" x="4627563" y="1651000"/>
          <p14:tracePt t="11790" x="4619625" y="1666875"/>
          <p14:tracePt t="11797" x="4611688" y="1666875"/>
          <p14:tracePt t="11805" x="4603750" y="1674813"/>
          <p14:tracePt t="11813" x="4594225" y="1692275"/>
          <p14:tracePt t="11821" x="4570413" y="1708150"/>
          <p14:tracePt t="11829" x="4552950" y="1716088"/>
          <p14:tracePt t="11835" x="4537075" y="1741488"/>
          <p14:tracePt t="11843" x="4495800" y="1766888"/>
          <p14:tracePt t="11851" x="4478338" y="1782763"/>
          <p14:tracePt t="11859" x="4445000" y="1808163"/>
          <p14:tracePt t="11868" x="4429125" y="1816100"/>
          <p14:tracePt t="11875" x="4411663" y="1841500"/>
          <p14:tracePt t="11883" x="4387850" y="1857375"/>
          <p14:tracePt t="11890" x="4370388" y="1874838"/>
          <p14:tracePt t="11897" x="4354513" y="1882775"/>
          <p14:tracePt t="11905" x="4346575" y="1890713"/>
          <p14:tracePt t="11913" x="4337050" y="1890713"/>
          <p14:tracePt t="11921" x="4329113" y="1898650"/>
          <p14:tracePt t="11929" x="4329113" y="1906588"/>
          <p14:tracePt t="11937" x="4321175" y="1916113"/>
          <p14:tracePt t="11945" x="4305300" y="1916113"/>
          <p14:tracePt t="11951" x="4287838" y="1924050"/>
          <p14:tracePt t="11959" x="4271963" y="1939925"/>
          <p14:tracePt t="11967" x="4246563" y="1957388"/>
          <p14:tracePt t="11975" x="4221163" y="1973263"/>
          <p14:tracePt t="11983" x="4179888" y="1990725"/>
          <p14:tracePt t="11991" x="4154488" y="2006600"/>
          <p14:tracePt t="11999" x="4105275" y="2032000"/>
          <p14:tracePt t="12005" x="4089400" y="2047875"/>
          <p14:tracePt t="12013" x="4056063" y="2065338"/>
          <p14:tracePt t="12021" x="4005263" y="2089150"/>
          <p14:tracePt t="12029" x="3981450" y="2106613"/>
          <p14:tracePt t="12037" x="3973513" y="2114550"/>
          <p14:tracePt t="12045" x="3963988" y="2122488"/>
          <p14:tracePt t="12053" x="3956050" y="2130425"/>
          <p14:tracePt t="12067" x="3948113" y="2130425"/>
          <p14:tracePt t="12075" x="3948113" y="2139950"/>
          <p14:tracePt t="12091" x="3940175" y="2139950"/>
          <p14:tracePt t="12099" x="3930650" y="2147888"/>
          <p14:tracePt t="12107" x="3922713" y="2147888"/>
          <p14:tracePt t="12115" x="3922713" y="2155825"/>
          <p14:tracePt t="12121" x="3906838" y="2163763"/>
          <p14:tracePt t="12129" x="3889375" y="2173288"/>
          <p14:tracePt t="12137" x="3881438" y="2181225"/>
          <p14:tracePt t="12145" x="3865563" y="2189163"/>
          <p14:tracePt t="12153" x="3848100" y="2197100"/>
          <p14:tracePt t="12161" x="3848100" y="2206625"/>
          <p14:tracePt t="12169" x="3832225" y="2214563"/>
          <p14:tracePt t="12177" x="3822700" y="2214563"/>
          <p14:tracePt t="12199" x="3814763" y="2214563"/>
          <p14:tracePt t="12209" x="3814763" y="2222500"/>
          <p14:tracePt t="12215" x="3806825" y="2222500"/>
          <p14:tracePt t="12224" x="3798888" y="2230438"/>
          <p14:tracePt t="12231" x="3781425" y="2238375"/>
          <p14:tracePt t="12240" x="3757613" y="2247900"/>
          <p14:tracePt t="12247" x="3740150" y="2255838"/>
          <p14:tracePt t="12253" x="3724275" y="2255838"/>
          <p14:tracePt t="12261" x="3698875" y="2271713"/>
          <p14:tracePt t="12269" x="3673475" y="2289175"/>
          <p14:tracePt t="12277" x="3641725" y="2297113"/>
          <p14:tracePt t="12285" x="3608388" y="2312988"/>
          <p14:tracePt t="12293" x="3582988" y="2322513"/>
          <p14:tracePt t="12299" x="3567113" y="2338388"/>
          <p14:tracePt t="12308" x="3541713" y="2346325"/>
          <p14:tracePt t="12315" x="3524250" y="2355850"/>
          <p14:tracePt t="12324" x="3500438" y="2363788"/>
          <p14:tracePt t="12340" x="3492500" y="2363788"/>
          <p14:tracePt t="12420" x="3482975" y="2363788"/>
          <p14:tracePt t="12434" x="3467100" y="2363788"/>
          <p14:tracePt t="12443" x="3449638" y="2363788"/>
          <p14:tracePt t="12448" x="3449638" y="2371725"/>
          <p14:tracePt t="12456" x="3433763" y="2371725"/>
          <p14:tracePt t="12464" x="3425825" y="2379663"/>
          <p14:tracePt t="12541" x="3416300" y="2387600"/>
          <p14:tracePt t="12566" x="3408363" y="2387600"/>
          <p14:tracePt t="12580" x="3408363" y="2397125"/>
          <p14:tracePt t="12588" x="3400425" y="2405063"/>
          <p14:tracePt t="13928" x="3400425" y="2413000"/>
          <p14:tracePt t="13936" x="3400425" y="2430463"/>
          <p14:tracePt t="13950" x="3400425" y="2438400"/>
          <p14:tracePt t="13957" x="3408363" y="2446338"/>
          <p14:tracePt t="13965" x="3425825" y="2454275"/>
          <p14:tracePt t="13971" x="3433763" y="2479675"/>
          <p14:tracePt t="13979" x="3433763" y="2495550"/>
          <p14:tracePt t="13987" x="3441700" y="2505075"/>
          <p14:tracePt t="13995" x="3441700" y="2513013"/>
          <p14:tracePt t="14003" x="3449638" y="2520950"/>
          <p14:tracePt t="14017" x="3449638" y="2528888"/>
          <p14:tracePt t="14025" x="3459163" y="2528888"/>
          <p14:tracePt t="14033" x="3459163" y="2536825"/>
          <p14:tracePt t="14041" x="3459163" y="2546350"/>
          <p14:tracePt t="14096" x="3459163" y="2554288"/>
          <p14:tracePt t="14152" x="3467100" y="2562225"/>
          <p14:tracePt t="14183" x="3467100" y="2570163"/>
          <p14:tracePt t="14191" x="3475038" y="2579688"/>
          <p14:tracePt t="14196" x="3475038" y="2587625"/>
          <p14:tracePt t="14211" x="3475038" y="2595563"/>
          <p14:tracePt t="14219" x="3482975" y="2603500"/>
          <p14:tracePt t="14227" x="3492500" y="2603500"/>
          <p14:tracePt t="14236" x="3492500" y="2620963"/>
          <p14:tracePt t="14243" x="3500438" y="2628900"/>
          <p14:tracePt t="14252" x="3500438" y="2636838"/>
          <p14:tracePt t="14281" x="3500438" y="2654300"/>
          <p14:tracePt t="14297" x="3500438" y="2670175"/>
          <p14:tracePt t="14306" x="3508375" y="2678113"/>
          <p14:tracePt t="14313" x="3516313" y="2686050"/>
          <p14:tracePt t="14319" x="3516313" y="2695575"/>
          <p14:tracePt t="14327" x="3516313" y="2711450"/>
          <p14:tracePt t="14335" x="3524250" y="2711450"/>
          <p14:tracePt t="14352" x="3524250" y="2719388"/>
          <p14:tracePt t="14359" x="3524250" y="2728913"/>
          <p14:tracePt t="14367" x="3533775" y="2736850"/>
          <p14:tracePt t="14374" x="3533775" y="2752725"/>
          <p14:tracePt t="14381" x="3533775" y="2770188"/>
          <p14:tracePt t="14389" x="3533775" y="2794000"/>
          <p14:tracePt t="14397" x="3533775" y="2819400"/>
          <p14:tracePt t="14406" x="3533775" y="2836863"/>
          <p14:tracePt t="14413" x="3533775" y="2852738"/>
          <p14:tracePt t="14421" x="3533775" y="2878138"/>
          <p14:tracePt t="14429" x="3524250" y="2901950"/>
          <p14:tracePt t="14443" x="3524250" y="2919413"/>
          <p14:tracePt t="14452" x="3524250" y="2927350"/>
          <p14:tracePt t="14476" x="3524250" y="2935288"/>
          <p14:tracePt t="14483" x="3524250" y="2943225"/>
          <p14:tracePt t="14499" x="3524250" y="2952750"/>
          <p14:tracePt t="14506" x="3524250" y="2960688"/>
          <p14:tracePt t="14513" x="3524250" y="2968625"/>
          <p14:tracePt t="14521" x="3524250" y="2986088"/>
          <p14:tracePt t="14529" x="3524250" y="2994025"/>
          <p14:tracePt t="14537" x="3524250" y="3009900"/>
          <p14:tracePt t="14545" x="3524250" y="3035300"/>
          <p14:tracePt t="14551" x="3524250" y="3060700"/>
          <p14:tracePt t="14559" x="3524250" y="3084513"/>
          <p14:tracePt t="14567" x="3524250" y="3109913"/>
          <p14:tracePt t="14575" x="3524250" y="3125788"/>
          <p14:tracePt t="14583" x="3524250" y="3143250"/>
          <p14:tracePt t="14591" x="3524250" y="3167063"/>
          <p14:tracePt t="14599" x="3524250" y="3184525"/>
          <p14:tracePt t="14607" x="3524250" y="3200400"/>
          <p14:tracePt t="14613" x="3524250" y="3225800"/>
          <p14:tracePt t="14622" x="3524250" y="3251200"/>
          <p14:tracePt t="14629" x="3524250" y="3267075"/>
          <p14:tracePt t="14637" x="3524250" y="3300413"/>
          <p14:tracePt t="14645" x="3524250" y="3325813"/>
          <p14:tracePt t="14653" x="3524250" y="3367088"/>
          <p14:tracePt t="14661" x="3524250" y="3382963"/>
          <p14:tracePt t="14667" x="3524250" y="3416300"/>
          <p14:tracePt t="14675" x="3524250" y="3449638"/>
          <p14:tracePt t="14683" x="3524250" y="3467100"/>
          <p14:tracePt t="14691" x="3524250" y="3490913"/>
          <p14:tracePt t="14699" x="3524250" y="3498850"/>
          <p14:tracePt t="14707" x="3524250" y="3524250"/>
          <p14:tracePt t="14715" x="3524250" y="3532188"/>
          <p14:tracePt t="14723" x="3524250" y="3541713"/>
          <p14:tracePt t="14729" x="3524250" y="3549650"/>
          <p14:tracePt t="14738" x="3524250" y="3557588"/>
          <p14:tracePt t="14745" x="3524250" y="3565525"/>
          <p14:tracePt t="14754" x="3524250" y="3590925"/>
          <p14:tracePt t="14761" x="3524250" y="3616325"/>
          <p14:tracePt t="14770" x="3533775" y="3632200"/>
          <p14:tracePt t="14777" x="3541713" y="3665538"/>
          <p14:tracePt t="14786" x="3549650" y="3748088"/>
          <p14:tracePt t="14793" x="3575050" y="3840163"/>
          <p14:tracePt t="14800" x="3582988" y="3871913"/>
          <p14:tracePt t="14808" x="3616325" y="3979863"/>
          <p14:tracePt t="14816" x="3632200" y="4046538"/>
          <p14:tracePt t="14824" x="3649663" y="4138613"/>
          <p14:tracePt t="14831" x="3649663" y="4154488"/>
          <p14:tracePt t="14840" x="3657600" y="4213225"/>
          <p14:tracePt t="14845" x="3683000" y="4254500"/>
          <p14:tracePt t="14854" x="3690938" y="4270375"/>
          <p14:tracePt t="14862" x="3698875" y="4295775"/>
          <p14:tracePt t="14870" x="3698875" y="4303713"/>
          <p14:tracePt t="14878" x="3706813" y="4311650"/>
          <p14:tracePt t="14886" x="3706813" y="4329113"/>
          <p14:tracePt t="14902" x="3716338" y="4329113"/>
          <p14:tracePt t="14908" x="3716338" y="4344988"/>
          <p14:tracePt t="14916" x="3716338" y="4352925"/>
          <p14:tracePt t="14924" x="3716338" y="4370388"/>
          <p14:tracePt t="14932" x="3716338" y="4386263"/>
          <p14:tracePt t="14948" x="3716338" y="4403725"/>
          <p14:tracePt t="14955" x="3716338" y="4411663"/>
          <p14:tracePt t="14961" x="3716338" y="4437063"/>
          <p14:tracePt t="14970" x="3716338" y="4445000"/>
          <p14:tracePt t="14978" x="3716338" y="4452938"/>
          <p14:tracePt t="14986" x="3716338" y="4460875"/>
          <p14:tracePt t="14994" x="3716338" y="4470400"/>
          <p14:tracePt t="15057" x="3716338" y="4478338"/>
          <p14:tracePt t="15081" x="3716338" y="4494213"/>
          <p14:tracePt t="15087" x="3716338" y="4502150"/>
          <p14:tracePt t="15095" x="3716338" y="4519613"/>
          <p14:tracePt t="15102" x="3716338" y="4545013"/>
          <p14:tracePt t="15110" x="3724275" y="4552950"/>
          <p14:tracePt t="15118" x="3724275" y="4576763"/>
          <p14:tracePt t="15126" x="3724275" y="4586288"/>
          <p14:tracePt t="15134" x="3724275" y="4594225"/>
          <p14:tracePt t="15141" x="3732213" y="4602163"/>
          <p14:tracePt t="15148" x="3732213" y="4610100"/>
          <p14:tracePt t="15156" x="3740150" y="4610100"/>
          <p14:tracePt t="15213" x="3740150" y="4619625"/>
          <p14:tracePt t="15218" x="3740150" y="4627563"/>
          <p14:tracePt t="15226" x="3748088" y="4627563"/>
          <p14:tracePt t="15234" x="3748088" y="4651375"/>
          <p14:tracePt t="15243" x="3757613" y="4684713"/>
          <p14:tracePt t="15250" x="3765550" y="4718050"/>
          <p14:tracePt t="15259" x="3773488" y="4743450"/>
          <p14:tracePt t="15264" x="3781425" y="4776788"/>
          <p14:tracePt t="15273" x="3790950" y="4810125"/>
          <p14:tracePt t="15281" x="3806825" y="4833938"/>
          <p14:tracePt t="15289" x="3814763" y="4843463"/>
          <p14:tracePt t="15304" x="3814763" y="4851400"/>
          <p14:tracePt t="15313" x="3814763" y="4859338"/>
          <p14:tracePt t="15376" x="3822700" y="4859338"/>
          <p14:tracePt t="15414" x="3832225" y="4859338"/>
          <p14:tracePt t="15521" x="3840163" y="4851400"/>
          <p14:tracePt t="15536" x="3848100" y="4851400"/>
          <p14:tracePt t="15544" x="3856038" y="4851400"/>
          <p14:tracePt t="15582" x="3856038" y="4843463"/>
          <p14:tracePt t="15592" x="3865563" y="4843463"/>
          <p14:tracePt t="15620" x="3873500" y="4843463"/>
          <p14:tracePt t="15668" x="3873500" y="4833938"/>
          <p14:tracePt t="15715" x="3881438" y="4833938"/>
          <p14:tracePt t="16118" x="3881438" y="4826000"/>
          <p14:tracePt t="16128" x="3881438" y="4802188"/>
          <p14:tracePt t="16132" x="3881438" y="4776788"/>
          <p14:tracePt t="16141" x="3881438" y="4759325"/>
          <p14:tracePt t="16148" x="3881438" y="4743450"/>
          <p14:tracePt t="16154" x="3873500" y="4727575"/>
          <p14:tracePt t="16162" x="3873500" y="4710113"/>
          <p14:tracePt t="16170" x="3873500" y="4684713"/>
          <p14:tracePt t="16178" x="3873500" y="4660900"/>
          <p14:tracePt t="16186" x="3873500" y="4651375"/>
          <p14:tracePt t="16208" x="3873500" y="4594225"/>
          <p14:tracePt t="16211" x="3873500" y="4576763"/>
          <p14:tracePt t="16216" x="3873500" y="4552950"/>
          <p14:tracePt t="16225" x="3873500" y="4545013"/>
          <p14:tracePt t="16232" x="3881438" y="4527550"/>
          <p14:tracePt t="16241" x="3889375" y="4502150"/>
          <p14:tracePt t="16248" x="3898900" y="4486275"/>
          <p14:tracePt t="16256" x="3898900" y="4452938"/>
          <p14:tracePt t="16262" x="3906838" y="4452938"/>
          <p14:tracePt t="16270" x="3906838" y="4427538"/>
          <p14:tracePt t="16278" x="3906838" y="4411663"/>
          <p14:tracePt t="16286" x="3906838" y="4378325"/>
          <p14:tracePt t="16294" x="3914775" y="4362450"/>
          <p14:tracePt t="16302" x="3914775" y="4329113"/>
          <p14:tracePt t="16310" x="3922713" y="4303713"/>
          <p14:tracePt t="16318" x="3930650" y="4254500"/>
          <p14:tracePt t="16326" x="3930650" y="4221163"/>
          <p14:tracePt t="16332" x="3940175" y="4179888"/>
          <p14:tracePt t="16341" x="3940175" y="4171950"/>
          <p14:tracePt t="16348" x="3948113" y="4138613"/>
          <p14:tracePt t="16356" x="3948113" y="4105275"/>
          <p14:tracePt t="16364" x="3956050" y="4064000"/>
          <p14:tracePt t="16372" x="3956050" y="4038600"/>
          <p14:tracePt t="16378" x="3963988" y="4030663"/>
          <p14:tracePt t="16394" x="3963988" y="4013200"/>
          <p14:tracePt t="16402" x="3963988" y="4005263"/>
          <p14:tracePt t="16418" x="3963988" y="3997325"/>
          <p14:tracePt t="16426" x="3963988" y="3989388"/>
          <p14:tracePt t="16434" x="3963988" y="3979863"/>
          <p14:tracePt t="16448" x="3963988" y="3963988"/>
          <p14:tracePt t="16456" x="3963988" y="3956050"/>
          <p14:tracePt t="16464" x="3963988" y="3938588"/>
          <p14:tracePt t="16472" x="3963988" y="3922713"/>
          <p14:tracePt t="16480" x="3963988" y="3905250"/>
          <p14:tracePt t="16488" x="3963988" y="3881438"/>
          <p14:tracePt t="16496" x="3963988" y="3871913"/>
          <p14:tracePt t="16504" x="3963988" y="3856038"/>
          <p14:tracePt t="16510" x="3963988" y="3830638"/>
          <p14:tracePt t="16518" x="3963988" y="3822700"/>
          <p14:tracePt t="16526" x="3963988" y="3806825"/>
          <p14:tracePt t="16534" x="3963988" y="3781425"/>
          <p14:tracePt t="16542" x="3963988" y="3773488"/>
          <p14:tracePt t="16550" x="3963988" y="3748088"/>
          <p14:tracePt t="16556" x="3963988" y="3740150"/>
          <p14:tracePt t="16564" x="3963988" y="3722688"/>
          <p14:tracePt t="16572" x="3963988" y="3706813"/>
          <p14:tracePt t="16580" x="3963988" y="3698875"/>
          <p14:tracePt t="16588" x="3963988" y="3681413"/>
          <p14:tracePt t="16596" x="3963988" y="3657600"/>
          <p14:tracePt t="16612" x="3963988" y="3624263"/>
          <p14:tracePt t="16620" x="3963988" y="3606800"/>
          <p14:tracePt t="16626" x="3973513" y="3573463"/>
          <p14:tracePt t="16634" x="3973513" y="3541713"/>
          <p14:tracePt t="16642" x="3981450" y="3516313"/>
          <p14:tracePt t="16650" x="3981450" y="3490913"/>
          <p14:tracePt t="16658" x="3981450" y="3467100"/>
          <p14:tracePt t="16666" x="3981450" y="3441700"/>
          <p14:tracePt t="16672" x="3989388" y="3441700"/>
          <p14:tracePt t="16680" x="3989388" y="3424238"/>
          <p14:tracePt t="16688" x="3989388" y="3416300"/>
          <p14:tracePt t="16696" x="3997325" y="3390900"/>
          <p14:tracePt t="16704" x="3997325" y="3375025"/>
          <p14:tracePt t="16712" x="3997325" y="3367088"/>
          <p14:tracePt t="16720" x="3997325" y="3349625"/>
          <p14:tracePt t="16728" x="3997325" y="3325813"/>
          <p14:tracePt t="16741" x="3997325" y="3316288"/>
          <p14:tracePt t="16750" x="3997325" y="3300413"/>
          <p14:tracePt t="16758" x="3997325" y="3292475"/>
          <p14:tracePt t="16766" x="3997325" y="3267075"/>
          <p14:tracePt t="16775" x="3997325" y="3251200"/>
          <p14:tracePt t="16782" x="3997325" y="3233738"/>
          <p14:tracePt t="16791" x="3997325" y="3217863"/>
          <p14:tracePt t="16798" x="3997325" y="3209925"/>
          <p14:tracePt t="16804" x="3997325" y="3200400"/>
          <p14:tracePt t="16812" x="4005263" y="3184525"/>
          <p14:tracePt t="16820" x="4005263" y="3176588"/>
          <p14:tracePt t="16836" x="4005263" y="3159125"/>
          <p14:tracePt t="16844" x="4005263" y="3151188"/>
          <p14:tracePt t="16866" x="4005263" y="3143250"/>
          <p14:tracePt t="16882" x="4005263" y="3135313"/>
          <p14:tracePt t="16904" x="4005263" y="3125788"/>
          <p14:tracePt t="16920" x="4005263" y="3117850"/>
          <p14:tracePt t="16928" x="4005263" y="3109913"/>
          <p14:tracePt t="16944" x="4014788" y="3092450"/>
          <p14:tracePt t="16952" x="4014788" y="3084513"/>
          <p14:tracePt t="16960" x="4022725" y="3084513"/>
          <p14:tracePt t="16968" x="4022725" y="3068638"/>
          <p14:tracePt t="16974" x="4022725" y="3060700"/>
          <p14:tracePt t="16982" x="4030663" y="3035300"/>
          <p14:tracePt t="16991" x="4030663" y="3001963"/>
          <p14:tracePt t="16998" x="4030663" y="2994025"/>
          <p14:tracePt t="17006" x="4030663" y="2960688"/>
          <p14:tracePt t="17014" x="4030663" y="2935288"/>
          <p14:tracePt t="17022" x="4038600" y="2894013"/>
          <p14:tracePt t="17030" x="4038600" y="2878138"/>
          <p14:tracePt t="17036" x="4048125" y="2860675"/>
          <p14:tracePt t="17044" x="4048125" y="2827338"/>
          <p14:tracePt t="17052" x="4048125" y="2803525"/>
          <p14:tracePt t="17060" x="4056063" y="2794000"/>
          <p14:tracePt t="17068" x="4056063" y="2770188"/>
          <p14:tracePt t="17076" x="4056063" y="2760663"/>
          <p14:tracePt t="17084" x="4056063" y="2752725"/>
          <p14:tracePt t="17106" x="4056063" y="2744788"/>
          <p14:tracePt t="17123" x="4056063" y="2736850"/>
          <p14:tracePt t="17144" x="4056063" y="2728913"/>
          <p14:tracePt t="17160" x="4056063" y="2719388"/>
          <p14:tracePt t="17168" x="4056063" y="2711450"/>
          <p14:tracePt t="17176" x="4056063" y="2703513"/>
          <p14:tracePt t="17184" x="4056063" y="2686050"/>
          <p14:tracePt t="17193" x="4056063" y="2678113"/>
          <p14:tracePt t="17209" x="4056063" y="2654300"/>
          <p14:tracePt t="17214" x="4056063" y="2644775"/>
          <p14:tracePt t="17223" x="4056063" y="2628900"/>
          <p14:tracePt t="17238" x="4056063" y="2611438"/>
          <p14:tracePt t="17246" x="4056063" y="2603500"/>
          <p14:tracePt t="17268" x="4056063" y="2587625"/>
          <p14:tracePt t="17276" x="4056063" y="2579688"/>
          <p14:tracePt t="17284" x="4056063" y="2562225"/>
          <p14:tracePt t="17293" x="4056063" y="2536825"/>
          <p14:tracePt t="17300" x="4056063" y="2513013"/>
          <p14:tracePt t="17309" x="4056063" y="2487613"/>
          <p14:tracePt t="17314" x="4056063" y="2462213"/>
          <p14:tracePt t="17323" x="4056063" y="2446338"/>
          <p14:tracePt t="17330" x="4056063" y="2430463"/>
          <p14:tracePt t="17338" x="4056063" y="2413000"/>
          <p14:tracePt t="17346" x="4056063" y="2405063"/>
          <p14:tracePt t="17355" x="4056063" y="2379663"/>
          <p14:tracePt t="17362" x="4056063" y="2371725"/>
          <p14:tracePt t="17378" x="4048125" y="2371725"/>
          <p14:tracePt t="17408" x="4048125" y="2363788"/>
          <p14:tracePt t="27784" x="4056063" y="2363788"/>
          <p14:tracePt t="27794" x="4064000" y="2363788"/>
          <p14:tracePt t="27807" x="4064000" y="2355850"/>
          <p14:tracePt t="27813" x="4071938" y="2355850"/>
          <p14:tracePt t="27822" x="4089400" y="2355850"/>
          <p14:tracePt t="27837" x="4105275" y="2355850"/>
          <p14:tracePt t="27843" x="4122738" y="2346325"/>
          <p14:tracePt t="27867" x="4130675" y="2346325"/>
          <p14:tracePt t="27875" x="4138613" y="2346325"/>
          <p14:tracePt t="27891" x="4146550" y="2346325"/>
          <p14:tracePt t="27899" x="4164013" y="2346325"/>
          <p14:tracePt t="27913" x="4179888" y="2346325"/>
          <p14:tracePt t="27922" x="4187825" y="2346325"/>
          <p14:tracePt t="27929" x="4205288" y="2346325"/>
          <p14:tracePt t="27937" x="4229100" y="2346325"/>
          <p14:tracePt t="27945" x="4262438" y="2346325"/>
          <p14:tracePt t="27951" x="4279900" y="2346325"/>
          <p14:tracePt t="27959" x="4313238" y="2346325"/>
          <p14:tracePt t="27967" x="4346575" y="2346325"/>
          <p14:tracePt t="27975" x="4362450" y="2355850"/>
          <p14:tracePt t="27983" x="4379913" y="2355850"/>
          <p14:tracePt t="27991" x="4395788" y="2355850"/>
          <p14:tracePt t="27999" x="4403725" y="2355850"/>
          <p14:tracePt t="28007" x="4421188" y="2355850"/>
          <p14:tracePt t="28015" x="4429125" y="2363788"/>
          <p14:tracePt t="28054" x="4437063" y="2363788"/>
          <p14:tracePt t="28062" x="4445000" y="2363788"/>
          <p14:tracePt t="28069" x="4454525" y="2363788"/>
          <p14:tracePt t="28075" x="4470400" y="2371725"/>
          <p14:tracePt t="28083" x="4495800" y="2371725"/>
          <p14:tracePt t="28092" x="4519613" y="2379663"/>
          <p14:tracePt t="28099" x="4552950" y="2379663"/>
          <p14:tracePt t="28107" x="4586288" y="2387600"/>
          <p14:tracePt t="28115" x="4627563" y="2387600"/>
          <p14:tracePt t="28123" x="4686300" y="2397125"/>
          <p14:tracePt t="28132" x="4735513" y="2405063"/>
          <p14:tracePt t="28139" x="4818063" y="2413000"/>
          <p14:tracePt t="28145" x="4876800" y="2413000"/>
          <p14:tracePt t="28153" x="4967288" y="2430463"/>
          <p14:tracePt t="28162" x="4992688" y="2430463"/>
          <p14:tracePt t="28169" x="5059363" y="2430463"/>
          <p14:tracePt t="28177" x="5084763" y="2438400"/>
          <p14:tracePt t="28185" x="5100638" y="2438400"/>
          <p14:tracePt t="28191" x="5108575" y="2446338"/>
          <p14:tracePt t="28254" x="5118100" y="2446338"/>
          <p14:tracePt t="28270" x="5126038" y="2446338"/>
          <p14:tracePt t="28278" x="5141913" y="2446338"/>
          <p14:tracePt t="28286" x="5159375" y="2446338"/>
          <p14:tracePt t="28294" x="5183188" y="2446338"/>
          <p14:tracePt t="28302" x="5208588" y="2454275"/>
          <p14:tracePt t="28310" x="5216525" y="2454275"/>
          <p14:tracePt t="28316" x="5233988" y="2454275"/>
          <p14:tracePt t="28323" x="5267325" y="2462213"/>
          <p14:tracePt t="28332" x="5275263" y="2462213"/>
          <p14:tracePt t="28339" x="5299075" y="2462213"/>
          <p14:tracePt t="28348" x="5316538" y="2462213"/>
          <p14:tracePt t="28356" x="5316538" y="2471738"/>
          <p14:tracePt t="28362" x="5332413" y="2471738"/>
          <p14:tracePt t="28370" x="5341938" y="2471738"/>
          <p14:tracePt t="28386" x="5349875" y="2471738"/>
          <p14:tracePt t="28394" x="5357813" y="2471738"/>
          <p14:tracePt t="28402" x="5365750" y="2471738"/>
          <p14:tracePt t="28410" x="5383213" y="2479675"/>
          <p14:tracePt t="28418" x="5399088" y="2479675"/>
          <p14:tracePt t="28432" x="5424488" y="2479675"/>
          <p14:tracePt t="28440" x="5448300" y="2479675"/>
          <p14:tracePt t="28448" x="5481638" y="2479675"/>
          <p14:tracePt t="28456" x="5514975" y="2479675"/>
          <p14:tracePt t="28464" x="5540375" y="2479675"/>
          <p14:tracePt t="28473" x="5556250" y="2479675"/>
          <p14:tracePt t="28480" x="5589588" y="2479675"/>
          <p14:tracePt t="28489" x="5614988" y="2479675"/>
          <p14:tracePt t="28493" x="5648325" y="2479675"/>
          <p14:tracePt t="28502" x="5664200" y="2479675"/>
          <p14:tracePt t="28510" x="5697538" y="2479675"/>
          <p14:tracePt t="28518" x="5722938" y="2479675"/>
          <p14:tracePt t="28526" x="5738813" y="2479675"/>
          <p14:tracePt t="28534" x="5780088" y="2479675"/>
          <p14:tracePt t="28540" x="5838825" y="2479675"/>
          <p14:tracePt t="28548" x="5897563" y="2479675"/>
          <p14:tracePt t="28556" x="5954713" y="2495550"/>
          <p14:tracePt t="28564" x="6037263" y="2495550"/>
          <p14:tracePt t="28573" x="6062663" y="2495550"/>
          <p14:tracePt t="28580" x="6137275" y="2495550"/>
          <p14:tracePt t="28589" x="6186488" y="2495550"/>
          <p14:tracePt t="28596" x="6237288" y="2505075"/>
          <p14:tracePt t="28604" x="6294438" y="2505075"/>
          <p14:tracePt t="28610" x="6345238" y="2505075"/>
          <p14:tracePt t="28618" x="6378575" y="2505075"/>
          <p14:tracePt t="28626" x="6402388" y="2513013"/>
          <p14:tracePt t="28634" x="6435725" y="2513013"/>
          <p14:tracePt t="28642" x="6453188" y="2520950"/>
          <p14:tracePt t="28650" x="6486525" y="2520950"/>
          <p14:tracePt t="28656" x="6510338" y="2520950"/>
          <p14:tracePt t="28664" x="6543675" y="2520950"/>
          <p14:tracePt t="28673" x="6569075" y="2528888"/>
          <p14:tracePt t="28680" x="6602413" y="2528888"/>
          <p14:tracePt t="28689" x="6635750" y="2528888"/>
          <p14:tracePt t="28696" x="6667500" y="2520950"/>
          <p14:tracePt t="28704" x="6710363" y="2479675"/>
          <p14:tracePt t="28712" x="6726238" y="2479675"/>
          <p14:tracePt t="28720" x="6784975" y="2487613"/>
          <p14:tracePt t="28726" x="6826250" y="2495550"/>
          <p14:tracePt t="28734" x="6867525" y="2495550"/>
          <p14:tracePt t="28742" x="6916738" y="2505075"/>
          <p14:tracePt t="28750" x="6958013" y="2513013"/>
          <p14:tracePt t="28758" x="7008813" y="2520950"/>
          <p14:tracePt t="28766" x="7016750" y="2520950"/>
          <p14:tracePt t="28773" x="7050088" y="2528888"/>
          <p14:tracePt t="28780" x="7107238" y="2536825"/>
          <p14:tracePt t="28789" x="7140575" y="2546350"/>
          <p14:tracePt t="28796" x="7181850" y="2562225"/>
          <p14:tracePt t="28804" x="7240588" y="2570163"/>
          <p14:tracePt t="28812" x="7273925" y="2579688"/>
          <p14:tracePt t="28820" x="7348538" y="2587625"/>
          <p14:tracePt t="28828" x="7415213" y="2587625"/>
          <p14:tracePt t="28836" x="7513638" y="2611438"/>
          <p14:tracePt t="28842" x="7546975" y="2620963"/>
          <p14:tracePt t="28850" x="7621588" y="2628900"/>
          <p14:tracePt t="28858" x="7662863" y="2628900"/>
          <p14:tracePt t="28866" x="7705725" y="2644775"/>
          <p14:tracePt t="28874" x="7754938" y="2644775"/>
          <p14:tracePt t="28882" x="7796213" y="2654300"/>
          <p14:tracePt t="28890" x="7829550" y="2670175"/>
          <p14:tracePt t="28895" x="7854950" y="2670175"/>
          <p14:tracePt t="28904" x="7886700" y="2678113"/>
          <p14:tracePt t="28912" x="7904163" y="2686050"/>
          <p14:tracePt t="28920" x="7929563" y="2695575"/>
          <p14:tracePt t="28928" x="7953375" y="2711450"/>
          <p14:tracePt t="28935" x="7970838" y="2719388"/>
          <p14:tracePt t="28952" x="7978775" y="2719388"/>
          <p14:tracePt t="28958" x="7986713" y="2728913"/>
          <p14:tracePt t="28973" x="7994650" y="2736850"/>
          <p14:tracePt t="28982" x="7994650" y="2744788"/>
          <p14:tracePt t="28989" x="8004175" y="2744788"/>
          <p14:tracePt t="28998" x="8012113" y="2752725"/>
          <p14:tracePt t="29006" x="8020050" y="2770188"/>
          <p14:tracePt t="29011" x="8027988" y="2778125"/>
          <p14:tracePt t="29020" x="8045450" y="2794000"/>
          <p14:tracePt t="29028" x="8061325" y="2811463"/>
          <p14:tracePt t="29036" x="8078788" y="2836863"/>
          <p14:tracePt t="29044" x="8086725" y="2844800"/>
          <p14:tracePt t="29052" x="8102600" y="2860675"/>
          <p14:tracePt t="29060" x="8102600" y="2868613"/>
          <p14:tracePt t="29068" x="8112125" y="2878138"/>
          <p14:tracePt t="29073" x="8120063" y="2886075"/>
          <p14:tracePt t="29089" x="8120063" y="2894013"/>
          <p14:tracePt t="29097" x="8128000" y="2901950"/>
          <p14:tracePt t="29105" x="8135938" y="2901950"/>
          <p14:tracePt t="29113" x="8135938" y="2911475"/>
          <p14:tracePt t="29122" x="8143875" y="2927350"/>
          <p14:tracePt t="29138" x="8161338" y="2935288"/>
          <p14:tracePt t="29144" x="8169275" y="2943225"/>
          <p14:tracePt t="29152" x="8169275" y="2952750"/>
          <p14:tracePt t="29160" x="8169275" y="2960688"/>
          <p14:tracePt t="29168" x="8177213" y="2968625"/>
          <p14:tracePt t="29176" x="8186738" y="2968625"/>
          <p14:tracePt t="29184" x="8186738" y="2976563"/>
          <p14:tracePt t="30802" x="8186738" y="2994025"/>
          <p14:tracePt t="30815" x="8186738" y="3009900"/>
          <p14:tracePt t="30823" x="8186738" y="3017838"/>
          <p14:tracePt t="30831" x="8186738" y="3027363"/>
          <p14:tracePt t="30839" x="8177213" y="3035300"/>
          <p14:tracePt t="30845" x="8177213" y="3043238"/>
          <p14:tracePt t="30861" x="8177213" y="3051175"/>
          <p14:tracePt t="30869" x="8177213" y="3060700"/>
          <p14:tracePt t="30877" x="8169275" y="3060700"/>
          <p14:tracePt t="30885" x="8169275" y="3068638"/>
          <p14:tracePt t="30893" x="8161338" y="3068638"/>
          <p14:tracePt t="30901" x="8161338" y="3084513"/>
          <p14:tracePt t="30907" x="8153400" y="3084513"/>
          <p14:tracePt t="30915" x="8153400" y="3092450"/>
          <p14:tracePt t="30923" x="8153400" y="3101975"/>
          <p14:tracePt t="30931" x="8143875" y="3109913"/>
          <p14:tracePt t="30939" x="8135938" y="3109913"/>
          <p14:tracePt t="30947" x="8135938" y="3125788"/>
          <p14:tracePt t="30955" x="8135938" y="3135313"/>
          <p14:tracePt t="30961" x="8128000" y="3143250"/>
          <p14:tracePt t="30969" x="8112125" y="3159125"/>
          <p14:tracePt t="30977" x="8094663" y="3176588"/>
          <p14:tracePt t="30993" x="8086725" y="3192463"/>
          <p14:tracePt t="31001" x="8069263" y="3209925"/>
          <p14:tracePt t="31009" x="8053388" y="3233738"/>
          <p14:tracePt t="31017" x="8027988" y="3241675"/>
          <p14:tracePt t="31023" x="8004175" y="3259138"/>
          <p14:tracePt t="31055" x="7994650" y="3275013"/>
          <p14:tracePt t="31063" x="7986713" y="3292475"/>
          <p14:tracePt t="31072" x="7970838" y="3292475"/>
          <p14:tracePt t="31077" x="7962900" y="3300413"/>
          <p14:tracePt t="31085" x="7953375" y="3308350"/>
          <p14:tracePt t="31093" x="7937500" y="3316288"/>
          <p14:tracePt t="31101" x="7920038" y="3325813"/>
          <p14:tracePt t="31109" x="7912100" y="3333750"/>
          <p14:tracePt t="31118" x="7886700" y="3341688"/>
          <p14:tracePt t="31125" x="7870825" y="3349625"/>
          <p14:tracePt t="31133" x="7837488" y="3359150"/>
          <p14:tracePt t="31141" x="7812088" y="3367088"/>
          <p14:tracePt t="31147" x="7796213" y="3367088"/>
          <p14:tracePt t="31155" x="7770813" y="3375025"/>
          <p14:tracePt t="31163" x="7762875" y="3382963"/>
          <p14:tracePt t="31172" x="7762875" y="3390900"/>
          <p14:tracePt t="31266" x="7754938" y="3390900"/>
          <p14:tracePt t="31281" x="7747000" y="3390900"/>
          <p14:tracePt t="31293" x="7737475" y="3400425"/>
          <p14:tracePt t="31298" x="7737475" y="3408363"/>
          <p14:tracePt t="31304" x="7729538" y="3408363"/>
          <p14:tracePt t="31312" x="7721600" y="3416300"/>
          <p14:tracePt t="31318" x="7721600" y="3424238"/>
          <p14:tracePt t="31326" x="7705725" y="3433763"/>
          <p14:tracePt t="31342" x="7696200" y="3441700"/>
          <p14:tracePt t="31600" x="7688263" y="3449638"/>
          <p14:tracePt t="31611" x="7688263" y="3467100"/>
          <p14:tracePt t="31623" x="7688263" y="3482975"/>
          <p14:tracePt t="31629" x="7688263" y="3498850"/>
          <p14:tracePt t="31644" x="7688263" y="3516313"/>
          <p14:tracePt t="31682" x="7688263" y="3524250"/>
          <p14:tracePt t="32288" x="7680325" y="3541713"/>
          <p14:tracePt t="32296" x="7672388" y="3549650"/>
          <p14:tracePt t="32305" x="7662863" y="3565525"/>
          <p14:tracePt t="32310" x="7646988" y="3582988"/>
          <p14:tracePt t="32318" x="7646988" y="3598863"/>
          <p14:tracePt t="32326" x="7639050" y="3616325"/>
          <p14:tracePt t="32332" x="7631113" y="3640138"/>
          <p14:tracePt t="32339" x="7621588" y="3665538"/>
          <p14:tracePt t="32348" x="7613650" y="3681413"/>
          <p14:tracePt t="32372" x="7613650" y="3690938"/>
          <p14:tracePt t="32410" x="7613650" y="3698875"/>
          <p14:tracePt t="32418" x="7605713" y="3698875"/>
          <p14:tracePt t="32448" x="7605713" y="3706813"/>
          <p14:tracePt t="32456" x="7605713" y="3714750"/>
          <p14:tracePt t="32464" x="7597775" y="3714750"/>
          <p14:tracePt t="32472" x="7597775" y="3722688"/>
          <p14:tracePt t="32489" x="7597775" y="3732213"/>
          <p14:tracePt t="32496" x="7597775" y="3740150"/>
          <p14:tracePt t="32510" x="7597775" y="3748088"/>
          <p14:tracePt t="32518" x="7597775" y="3756025"/>
          <p14:tracePt t="32526" x="7597775" y="3765550"/>
          <p14:tracePt t="32534" x="7588250" y="3765550"/>
          <p14:tracePt t="32542" x="7588250" y="3781425"/>
          <p14:tracePt t="32550" x="7588250" y="3789363"/>
          <p14:tracePt t="32564" x="7580313" y="3806825"/>
          <p14:tracePt t="32573" x="7572375" y="3814763"/>
          <p14:tracePt t="32580" x="7572375" y="3830638"/>
          <p14:tracePt t="32589" x="7572375" y="3856038"/>
          <p14:tracePt t="32604" x="7572375" y="3889375"/>
          <p14:tracePt t="32610" x="7556500" y="3930650"/>
          <p14:tracePt t="32618" x="7556500" y="3963988"/>
          <p14:tracePt t="32626" x="7556500" y="4013200"/>
          <p14:tracePt t="32634" x="7546975" y="4105275"/>
          <p14:tracePt t="32642" x="7546975" y="4171950"/>
          <p14:tracePt t="32650" x="7546975" y="4254500"/>
          <p14:tracePt t="32658" x="7539038" y="4352925"/>
          <p14:tracePt t="32666" x="7531100" y="4386263"/>
          <p14:tracePt t="32674" x="7523163" y="4478338"/>
          <p14:tracePt t="32680" x="7505700" y="4568825"/>
          <p14:tracePt t="32690" x="7497763" y="4627563"/>
          <p14:tracePt t="32696" x="7480300" y="4684713"/>
          <p14:tracePt t="32704" x="7480300" y="4751388"/>
          <p14:tracePt t="32712" x="7472363" y="4784725"/>
          <p14:tracePt t="32720" x="7464425" y="4843463"/>
          <p14:tracePt t="32726" x="7456488" y="4892675"/>
          <p14:tracePt t="32734" x="7456488" y="4918075"/>
          <p14:tracePt t="32742" x="7456488" y="4951413"/>
          <p14:tracePt t="32750" x="7456488" y="4975225"/>
          <p14:tracePt t="32758" x="7456488" y="4983163"/>
          <p14:tracePt t="32766" x="7456488" y="5000625"/>
          <p14:tracePt t="32774" x="7456488" y="5008563"/>
          <p14:tracePt t="32790" x="7456488" y="5016500"/>
          <p14:tracePt t="32812" x="7456488" y="5026025"/>
          <p14:tracePt t="32844" x="7456488" y="5033963"/>
          <p14:tracePt t="32858" x="7456488" y="5049838"/>
          <p14:tracePt t="32874" x="7456488" y="5067300"/>
          <p14:tracePt t="32882" x="7464425" y="5091113"/>
          <p14:tracePt t="32889" x="7472363" y="5116513"/>
          <p14:tracePt t="32905" x="7480300" y="5141913"/>
          <p14:tracePt t="32911" x="7489825" y="5149850"/>
          <p14:tracePt t="32920" x="7497763" y="5175250"/>
          <p14:tracePt t="32927" x="7497763" y="5191125"/>
          <p14:tracePt t="32936" x="7497763" y="5207000"/>
          <p14:tracePt t="32943" x="7497763" y="5224463"/>
          <p14:tracePt t="32952" x="7497763" y="5240338"/>
          <p14:tracePt t="32957" x="7497763" y="5257800"/>
          <p14:tracePt t="32965" x="7497763" y="5265738"/>
          <p14:tracePt t="32973" x="7497763" y="5281613"/>
          <p14:tracePt t="32982" x="7505700" y="5307013"/>
          <p14:tracePt t="32990" x="7505700" y="5324475"/>
          <p14:tracePt t="32998" x="7513638" y="5348288"/>
          <p14:tracePt t="33005" x="7513638" y="5357813"/>
          <p14:tracePt t="33014" x="7523163" y="5373688"/>
          <p14:tracePt t="33022" x="7531100" y="5389563"/>
          <p14:tracePt t="33028" x="7539038" y="5399088"/>
          <p14:tracePt t="33036" x="7546975" y="5414963"/>
          <p14:tracePt t="33044" x="7546975" y="5422900"/>
          <p14:tracePt t="33052" x="7546975" y="5432425"/>
          <p14:tracePt t="33060" x="7546975" y="5448300"/>
          <p14:tracePt t="33068" x="7556500" y="5464175"/>
          <p14:tracePt t="33076" x="7556500" y="5473700"/>
          <p14:tracePt t="33082" x="7564438" y="5489575"/>
          <p14:tracePt t="33090" x="7564438" y="5497513"/>
          <p14:tracePt t="33106" x="7564438" y="5514975"/>
          <p14:tracePt t="33114" x="7572375" y="5530850"/>
          <p14:tracePt t="33123" x="7572375" y="5538788"/>
          <p14:tracePt t="33130" x="7572375" y="5548313"/>
          <p14:tracePt t="33139" x="7572375" y="5556250"/>
          <p14:tracePt t="33144" x="7572375" y="5564188"/>
          <p14:tracePt t="33160" x="7572375" y="5589588"/>
          <p14:tracePt t="33168" x="7580313" y="5622925"/>
          <p14:tracePt t="33176" x="7597775" y="5680075"/>
          <p14:tracePt t="33184" x="7621588" y="5738813"/>
          <p14:tracePt t="33192" x="7639050" y="5762625"/>
          <p14:tracePt t="33200" x="7654925" y="5813425"/>
          <p14:tracePt t="33206" x="7662863" y="5837238"/>
          <p14:tracePt t="33223" x="7672388" y="5854700"/>
          <p14:tracePt t="33240" x="7672388" y="5862638"/>
          <p14:tracePt t="33276" x="7672388" y="5870575"/>
          <p14:tracePt t="33284" x="7672388" y="5880100"/>
          <p14:tracePt t="33300" x="7662863" y="5895975"/>
          <p14:tracePt t="33308" x="7662863" y="5911850"/>
          <p14:tracePt t="33316" x="7654925" y="5921375"/>
          <p14:tracePt t="33324" x="7654925" y="5929313"/>
          <p14:tracePt t="33330" x="7654925" y="5937250"/>
          <p14:tracePt t="33355" x="7654925" y="5945188"/>
          <p14:tracePt t="33362" x="7654925" y="5954713"/>
          <p14:tracePt t="33371" x="7654925" y="5962650"/>
          <p14:tracePt t="33425" x="7654925" y="5978525"/>
          <p14:tracePt t="33433" x="7654925" y="5988050"/>
          <p14:tracePt t="33441" x="7654925" y="6003925"/>
          <p14:tracePt t="33448" x="7654925" y="6011863"/>
          <p14:tracePt t="33455" x="7654925" y="6029325"/>
          <p14:tracePt t="33463" x="7646988" y="6053138"/>
          <p14:tracePt t="33472" x="7646988" y="6062663"/>
          <p14:tracePt t="33480" x="7646988" y="6086475"/>
          <p14:tracePt t="33487" x="7646988" y="6103938"/>
          <p14:tracePt t="33501" x="7646988" y="6111875"/>
          <p14:tracePt t="33580" x="7646988" y="6127750"/>
          <p14:tracePt t="33588" x="7639050" y="6145213"/>
          <p14:tracePt t="33596" x="7631113" y="6169025"/>
          <p14:tracePt t="33605" x="7631113" y="6194425"/>
          <p14:tracePt t="33611" x="7631113" y="6211888"/>
          <p14:tracePt t="33619" x="7621588" y="6243638"/>
          <p14:tracePt t="33627" x="7621588" y="6269038"/>
          <p14:tracePt t="33633" x="7621588" y="6276975"/>
          <p14:tracePt t="33639" x="7613650" y="6286500"/>
          <p14:tracePt t="33874" x="7613650" y="6276975"/>
          <p14:tracePt t="33883" x="7613650" y="6261100"/>
          <p14:tracePt t="33893" x="7613650" y="6243638"/>
          <p14:tracePt t="33898" x="7613650" y="6227763"/>
          <p14:tracePt t="33904" x="7613650" y="6219825"/>
          <p14:tracePt t="33910" x="7613650" y="6202363"/>
          <p14:tracePt t="33918" x="7613650" y="6178550"/>
          <p14:tracePt t="33926" x="7605713" y="6178550"/>
          <p14:tracePt t="33934" x="7605713" y="6169025"/>
          <p14:tracePt t="33942" x="7605713" y="6153150"/>
          <p14:tracePt t="33950" x="7605713" y="6137275"/>
          <p14:tracePt t="33958" x="7605713" y="6111875"/>
          <p14:tracePt t="33966" x="7605713" y="6094413"/>
          <p14:tracePt t="33973" x="7605713" y="6078538"/>
          <p14:tracePt t="33980" x="7605713" y="6053138"/>
          <p14:tracePt t="33989" x="7605713" y="6029325"/>
          <p14:tracePt t="34004" x="7605713" y="6003925"/>
          <p14:tracePt t="34012" x="7605713" y="5988050"/>
          <p14:tracePt t="34020" x="7605713" y="5970588"/>
          <p14:tracePt t="34026" x="7605713" y="5945188"/>
          <p14:tracePt t="34034" x="7605713" y="5937250"/>
          <p14:tracePt t="34042" x="7605713" y="5921375"/>
          <p14:tracePt t="34050" x="7605713" y="5903913"/>
          <p14:tracePt t="34058" x="7605713" y="5895975"/>
          <p14:tracePt t="34066" x="7605713" y="5870575"/>
          <p14:tracePt t="34074" x="7613650" y="5846763"/>
          <p14:tracePt t="34082" x="7613650" y="5829300"/>
          <p14:tracePt t="34089" x="7613650" y="5805488"/>
          <p14:tracePt t="34096" x="7613650" y="5795963"/>
          <p14:tracePt t="34104" x="7621588" y="5772150"/>
          <p14:tracePt t="34112" x="7621588" y="5754688"/>
          <p14:tracePt t="34120" x="7621588" y="5746750"/>
          <p14:tracePt t="34128" x="7631113" y="5738813"/>
          <p14:tracePt t="34136" x="7631113" y="5730875"/>
          <p14:tracePt t="34142" x="7631113" y="5721350"/>
          <p14:tracePt t="34150" x="7631113" y="5705475"/>
          <p14:tracePt t="34158" x="7631113" y="5688013"/>
          <p14:tracePt t="34174" x="7631113" y="5672138"/>
          <p14:tracePt t="34182" x="7639050" y="5656263"/>
          <p14:tracePt t="34190" x="7639050" y="5646738"/>
          <p14:tracePt t="34198" x="7646988" y="5622925"/>
          <p14:tracePt t="34204" x="7646988" y="5605463"/>
          <p14:tracePt t="34225" x="7654925" y="5572125"/>
          <p14:tracePt t="34228" x="7654925" y="5548313"/>
          <p14:tracePt t="34236" x="7662863" y="5522913"/>
          <p14:tracePt t="34244" x="7662863" y="5497513"/>
          <p14:tracePt t="34252" x="7672388" y="5473700"/>
          <p14:tracePt t="34258" x="7672388" y="5456238"/>
          <p14:tracePt t="34266" x="7680325" y="5422900"/>
          <p14:tracePt t="34275" x="7680325" y="5399088"/>
          <p14:tracePt t="34282" x="7688263" y="5373688"/>
          <p14:tracePt t="34290" x="7688263" y="5365750"/>
          <p14:tracePt t="34298" x="7696200" y="5340350"/>
          <p14:tracePt t="34307" x="7696200" y="5314950"/>
          <p14:tracePt t="34314" x="7705725" y="5307013"/>
          <p14:tracePt t="34320" x="7705725" y="5291138"/>
          <p14:tracePt t="34328" x="7705725" y="5281613"/>
          <p14:tracePt t="34336" x="7705725" y="5273675"/>
          <p14:tracePt t="34344" x="7705725" y="5265738"/>
          <p14:tracePt t="34352" x="7713663" y="5249863"/>
          <p14:tracePt t="34368" x="7713663" y="5240338"/>
          <p14:tracePt t="34376" x="7713663" y="5232400"/>
          <p14:tracePt t="34390" x="7721600" y="5232400"/>
          <p14:tracePt t="34407" x="7721600" y="5224463"/>
          <p14:tracePt t="34425" x="7721600" y="5216525"/>
          <p14:tracePt t="34616" x="7729538" y="5216525"/>
          <p14:tracePt t="34632" x="7737475" y="5216525"/>
          <p14:tracePt t="34643" x="7747000" y="5216525"/>
          <p14:tracePt t="34656" x="7762875" y="5207000"/>
          <p14:tracePt t="34665" x="7780338" y="5207000"/>
          <p14:tracePt t="34673" x="7788275" y="5207000"/>
          <p14:tracePt t="34678" x="7804150" y="5199063"/>
          <p14:tracePt t="34685" x="7821613" y="5199063"/>
          <p14:tracePt t="34694" x="7837488" y="5199063"/>
          <p14:tracePt t="34701" x="7854950" y="5199063"/>
          <p14:tracePt t="34707" x="7878763" y="5199063"/>
          <p14:tracePt t="34716" x="7904163" y="5199063"/>
          <p14:tracePt t="34722" x="7929563" y="5199063"/>
          <p14:tracePt t="34730" x="7953375" y="5199063"/>
          <p14:tracePt t="34739" x="7970838" y="5199063"/>
          <p14:tracePt t="34746" x="7986713" y="5199063"/>
          <p14:tracePt t="34754" x="8012113" y="5199063"/>
          <p14:tracePt t="34762" x="8037513" y="5191125"/>
          <p14:tracePt t="34770" x="8053388" y="5191125"/>
          <p14:tracePt t="34778" x="8086725" y="5191125"/>
          <p14:tracePt t="34786" x="8112125" y="5191125"/>
          <p14:tracePt t="34792" x="8128000" y="5191125"/>
          <p14:tracePt t="34800" x="8143875" y="5191125"/>
          <p14:tracePt t="34808" x="8169275" y="5191125"/>
          <p14:tracePt t="34816" x="8186738" y="5191125"/>
          <p14:tracePt t="34824" x="8210550" y="5191125"/>
          <p14:tracePt t="34832" x="8235950" y="5183188"/>
          <p14:tracePt t="34839" x="8251825" y="5183188"/>
          <p14:tracePt t="34846" x="8277225" y="5183188"/>
          <p14:tracePt t="34854" x="8293100" y="5175250"/>
          <p14:tracePt t="34862" x="8310563" y="5175250"/>
          <p14:tracePt t="34870" x="8335963" y="5175250"/>
          <p14:tracePt t="34878" x="8369300" y="5175250"/>
          <p14:tracePt t="34894" x="8401050" y="5165725"/>
          <p14:tracePt t="34902" x="8434388" y="5165725"/>
          <p14:tracePt t="34908" x="8451850" y="5165725"/>
          <p14:tracePt t="34916" x="8475663" y="5165725"/>
          <p14:tracePt t="34924" x="8493125" y="5157788"/>
          <p14:tracePt t="34932" x="8509000" y="5157788"/>
          <p14:tracePt t="34939" x="8542338" y="5157788"/>
          <p14:tracePt t="34948" x="8575675" y="5149850"/>
          <p14:tracePt t="34956" x="8593138" y="5149850"/>
          <p14:tracePt t="34964" x="8624888" y="5149850"/>
          <p14:tracePt t="34970" x="8667750" y="5141913"/>
          <p14:tracePt t="34978" x="8691563" y="5141913"/>
          <p14:tracePt t="34986" x="8724900" y="5141913"/>
          <p14:tracePt t="34994" x="8766175" y="5132388"/>
          <p14:tracePt t="35002" x="8807450" y="5132388"/>
          <p14:tracePt t="35010" x="8850313" y="5132388"/>
          <p14:tracePt t="35018" x="8874125" y="5132388"/>
          <p14:tracePt t="35024" x="8907463" y="5124450"/>
          <p14:tracePt t="35032" x="8932863" y="5124450"/>
          <p14:tracePt t="35040" x="8966200" y="5124450"/>
          <p14:tracePt t="35048" x="8982075" y="5124450"/>
          <p14:tracePt t="35056" x="8999538" y="5124450"/>
          <p14:tracePt t="35064" x="9015413" y="5124450"/>
          <p14:tracePt t="35073" x="9031288" y="5124450"/>
          <p14:tracePt t="35086" x="9048750" y="5124450"/>
          <p14:tracePt t="35094" x="9064625" y="5124450"/>
          <p14:tracePt t="35102" x="9074150" y="5124450"/>
          <p14:tracePt t="35110" x="9105900" y="5124450"/>
          <p14:tracePt t="35118" x="9139238" y="5116513"/>
          <p14:tracePt t="35126" x="9156700" y="5116513"/>
          <p14:tracePt t="35134" x="9197975" y="5116513"/>
          <p14:tracePt t="35139" x="9239250" y="5116513"/>
          <p14:tracePt t="35148" x="9288463" y="5116513"/>
          <p14:tracePt t="35156" x="9331325" y="5116513"/>
          <p14:tracePt t="35164" x="9372600" y="5116513"/>
          <p14:tracePt t="35173" x="9405938" y="5116513"/>
          <p14:tracePt t="35180" x="9413875" y="5116513"/>
          <p14:tracePt t="35189" x="9437688" y="5116513"/>
          <p14:tracePt t="35207" x="9480550" y="5116513"/>
          <p14:tracePt t="35210" x="9488488" y="5116513"/>
          <p14:tracePt t="35218" x="9504363" y="5116513"/>
          <p14:tracePt t="35226" x="9512300" y="5116513"/>
          <p14:tracePt t="35234" x="9537700" y="5108575"/>
          <p14:tracePt t="35242" x="9545638" y="5108575"/>
          <p14:tracePt t="35248" x="9563100" y="5108575"/>
          <p14:tracePt t="35256" x="9588500" y="5108575"/>
          <p14:tracePt t="35264" x="9612313" y="5108575"/>
          <p14:tracePt t="35273" x="9645650" y="5108575"/>
          <p14:tracePt t="35280" x="9678988" y="5100638"/>
          <p14:tracePt t="35289" x="9720263" y="5100638"/>
          <p14:tracePt t="35296" x="9769475" y="5091113"/>
          <p14:tracePt t="35305" x="9786938" y="5091113"/>
          <p14:tracePt t="35312" x="9828213" y="5091113"/>
          <p14:tracePt t="35318" x="9877425" y="5083175"/>
          <p14:tracePt t="35326" x="9902825" y="5075238"/>
          <p14:tracePt t="35334" x="9918700" y="5075238"/>
          <p14:tracePt t="35342" x="9944100" y="5067300"/>
          <p14:tracePt t="35350" x="9961563" y="5067300"/>
          <p14:tracePt t="35358" x="9985375" y="5067300"/>
          <p14:tracePt t="35366" x="10010775" y="5057775"/>
          <p14:tracePt t="35374" x="10059988" y="5057775"/>
          <p14:tracePt t="35382" x="10077450" y="5057775"/>
          <p14:tracePt t="35389" x="10110788" y="5057775"/>
          <p14:tracePt t="35396" x="10152063" y="5057775"/>
          <p14:tracePt t="35406" x="10175875" y="5057775"/>
          <p14:tracePt t="35412" x="10201275" y="5049838"/>
          <p14:tracePt t="35420" x="10234613" y="5049838"/>
          <p14:tracePt t="35428" x="10242550" y="5049838"/>
          <p14:tracePt t="35434" x="10267950" y="5049838"/>
          <p14:tracePt t="35442" x="10293350" y="5041900"/>
          <p14:tracePt t="35450" x="10301288" y="5041900"/>
          <p14:tracePt t="35458" x="10317163" y="5041900"/>
          <p14:tracePt t="35466" x="10334625" y="5041900"/>
          <p14:tracePt t="35474" x="10342563" y="5041900"/>
          <p14:tracePt t="35482" x="10358438" y="5033963"/>
          <p14:tracePt t="35489" x="10383838" y="5033963"/>
          <p14:tracePt t="35496" x="10391775" y="5033963"/>
          <p14:tracePt t="35506" x="10417175" y="5033963"/>
          <p14:tracePt t="35512" x="10450513" y="5033963"/>
          <p14:tracePt t="35520" x="10483850" y="5026025"/>
          <p14:tracePt t="35528" x="10499725" y="5026025"/>
          <p14:tracePt t="35536" x="10525125" y="5016500"/>
          <p14:tracePt t="35544" x="10558463" y="5016500"/>
          <p14:tracePt t="35550" x="10582275" y="5016500"/>
          <p14:tracePt t="35558" x="10599738" y="5008563"/>
          <p14:tracePt t="35566" x="10641013" y="5008563"/>
          <p14:tracePt t="35574" x="10674350" y="5008563"/>
          <p14:tracePt t="35582" x="10699750" y="5008563"/>
          <p14:tracePt t="35589" x="10723563" y="5008563"/>
          <p14:tracePt t="35598" x="10741025" y="5008563"/>
          <p14:tracePt t="35606" x="10764838" y="5008563"/>
          <p14:tracePt t="35612" x="10782300" y="5008563"/>
          <p14:tracePt t="35620" x="10807700" y="5008563"/>
          <p14:tracePt t="35628" x="10823575" y="5000625"/>
          <p14:tracePt t="35636" x="10831513" y="5000625"/>
          <p14:tracePt t="35644" x="10848975" y="5000625"/>
          <p14:tracePt t="35652" x="10882313" y="5000625"/>
          <p14:tracePt t="35660" x="10898188" y="4992688"/>
          <p14:tracePt t="35666" x="10939463" y="4983163"/>
          <p14:tracePt t="35674" x="10988675" y="4983163"/>
          <p14:tracePt t="35682" x="11072813" y="4975225"/>
          <p14:tracePt t="35689" x="11129963" y="4975225"/>
          <p14:tracePt t="35698" x="11171238" y="4975225"/>
          <p14:tracePt t="35706" x="11214100" y="4967288"/>
          <p14:tracePt t="35714" x="11255375" y="4967288"/>
          <p14:tracePt t="35722" x="11288713" y="4967288"/>
          <p14:tracePt t="35728" x="11312525" y="4959350"/>
          <p14:tracePt t="36118" x="11312525" y="4951413"/>
          <p14:tracePt t="36126" x="11312525" y="4933950"/>
          <p14:tracePt t="36135" x="11312525" y="4918075"/>
          <p14:tracePt t="36144" x="11312525" y="4908550"/>
          <p14:tracePt t="36148" x="11312525" y="4876800"/>
          <p14:tracePt t="36160" x="11312525" y="4851400"/>
          <p14:tracePt t="36162" x="11312525" y="4833938"/>
          <p14:tracePt t="36171" x="11312525" y="4826000"/>
          <p14:tracePt t="36179" x="11312525" y="4802188"/>
          <p14:tracePt t="36186" x="11312525" y="4751388"/>
          <p14:tracePt t="36194" x="11304588" y="4727575"/>
          <p14:tracePt t="36208" x="11296650" y="4668838"/>
          <p14:tracePt t="36216" x="11288713" y="4635500"/>
          <p14:tracePt t="36225" x="11279188" y="4602163"/>
          <p14:tracePt t="36233" x="11271250" y="4568825"/>
          <p14:tracePt t="36240" x="11263313" y="4552950"/>
          <p14:tracePt t="36248" x="11255375" y="4519613"/>
          <p14:tracePt t="36255" x="11245850" y="4494213"/>
          <p14:tracePt t="36262" x="11245850" y="4486275"/>
          <p14:tracePt t="36270" x="11229975" y="4452938"/>
          <p14:tracePt t="36278" x="11214100" y="4411663"/>
          <p14:tracePt t="36286" x="11196638" y="4378325"/>
          <p14:tracePt t="36294" x="11180763" y="4344988"/>
          <p14:tracePt t="36302" x="11171238" y="4321175"/>
          <p14:tracePt t="36310" x="11155363" y="4278313"/>
          <p14:tracePt t="36318" x="11147425" y="4246563"/>
          <p14:tracePt t="36324" x="11129963" y="4213225"/>
          <p14:tracePt t="36332" x="11122025" y="4171950"/>
          <p14:tracePt t="36339" x="11106150" y="4138613"/>
          <p14:tracePt t="36348" x="11096625" y="4105275"/>
          <p14:tracePt t="36356" x="11080750" y="4054475"/>
          <p14:tracePt t="36364" x="11072813" y="4021138"/>
          <p14:tracePt t="36372" x="11063288" y="4013200"/>
          <p14:tracePt t="36378" x="11047413" y="3979863"/>
          <p14:tracePt t="36386" x="11022013" y="3930650"/>
          <p14:tracePt t="36394" x="11022013" y="3905250"/>
          <p14:tracePt t="36402" x="10998200" y="3863975"/>
          <p14:tracePt t="36410" x="10980738" y="3814763"/>
          <p14:tracePt t="36418" x="10972800" y="3797300"/>
          <p14:tracePt t="36426" x="10947400" y="3748088"/>
          <p14:tracePt t="36434" x="10931525" y="3698875"/>
          <p14:tracePt t="36439" x="10914063" y="3665538"/>
          <p14:tracePt t="36448" x="10898188" y="3632200"/>
          <p14:tracePt t="36456" x="10890250" y="3606800"/>
          <p14:tracePt t="36464" x="10872788" y="3590925"/>
          <p14:tracePt t="36472" x="10864850" y="3565525"/>
          <p14:tracePt t="36480" x="10848975" y="3532188"/>
          <p14:tracePt t="36489" x="10839450" y="3508375"/>
          <p14:tracePt t="36494" x="10831513" y="3475038"/>
          <p14:tracePt t="36502" x="10823575" y="3449638"/>
          <p14:tracePt t="36510" x="10815638" y="3416300"/>
          <p14:tracePt t="36518" x="10807700" y="3390900"/>
          <p14:tracePt t="36526" x="10798175" y="3359150"/>
          <p14:tracePt t="36534" x="10790238" y="3333750"/>
          <p14:tracePt t="36542" x="10782300" y="3300413"/>
          <p14:tracePt t="36550" x="10774363" y="3284538"/>
          <p14:tracePt t="36556" x="10774363" y="3259138"/>
          <p14:tracePt t="36564" x="10748963" y="3200400"/>
          <p14:tracePt t="36572" x="10741025" y="3184525"/>
          <p14:tracePt t="36580" x="10723563" y="3135313"/>
          <p14:tracePt t="36589" x="10715625" y="3092450"/>
          <p14:tracePt t="36596" x="10699750" y="3060700"/>
          <p14:tracePt t="36606" x="10690225" y="3027363"/>
          <p14:tracePt t="36610" x="10682288" y="2986088"/>
          <p14:tracePt t="36618" x="10674350" y="2952750"/>
          <p14:tracePt t="36634" x="10666413" y="2901950"/>
          <p14:tracePt t="36642" x="10656888" y="2868613"/>
          <p14:tracePt t="36650" x="10656888" y="2852738"/>
          <p14:tracePt t="36658" x="10656888" y="2836863"/>
          <p14:tracePt t="36666" x="10648950" y="2811463"/>
          <p14:tracePt t="36672" x="10648950" y="2794000"/>
          <p14:tracePt t="36680" x="10641013" y="2770188"/>
          <p14:tracePt t="36689" x="10641013" y="2744788"/>
          <p14:tracePt t="36696" x="10641013" y="2736850"/>
          <p14:tracePt t="36706" x="10641013" y="2711450"/>
          <p14:tracePt t="36712" x="10641013" y="2678113"/>
          <p14:tracePt t="36720" x="10641013" y="2670175"/>
          <p14:tracePt t="36726" x="10641013" y="2636838"/>
          <p14:tracePt t="36734" x="10641013" y="2611438"/>
          <p14:tracePt t="36742" x="10641013" y="2595563"/>
          <p14:tracePt t="36750" x="10641013" y="2579688"/>
          <p14:tracePt t="36758" x="10641013" y="2554288"/>
          <p14:tracePt t="36766" x="10648950" y="2528888"/>
          <p14:tracePt t="36774" x="10648950" y="2520950"/>
          <p14:tracePt t="36782" x="10656888" y="2495550"/>
          <p14:tracePt t="36789" x="10656888" y="2487613"/>
          <p14:tracePt t="36796" x="10656888" y="2471738"/>
          <p14:tracePt t="36806" x="10656888" y="2446338"/>
          <p14:tracePt t="36812" x="10666413" y="2438400"/>
          <p14:tracePt t="36820" x="10674350" y="2420938"/>
          <p14:tracePt t="36828" x="10674350" y="2397125"/>
          <p14:tracePt t="36844" x="10682288" y="2371725"/>
          <p14:tracePt t="36850" x="10682288" y="2346325"/>
          <p14:tracePt t="36858" x="10682288" y="2330450"/>
          <p14:tracePt t="36866" x="10690225" y="2305050"/>
          <p14:tracePt t="36874" x="10699750" y="2271713"/>
          <p14:tracePt t="36882" x="10699750" y="2238375"/>
          <p14:tracePt t="36891" x="10707688" y="2214563"/>
          <p14:tracePt t="36898" x="10715625" y="2163763"/>
          <p14:tracePt t="36906" x="10715625" y="2122488"/>
          <p14:tracePt t="36912" x="10723563" y="2081213"/>
          <p14:tracePt t="36920" x="10723563" y="2024063"/>
          <p14:tracePt t="36928" x="10741025" y="1965325"/>
          <p14:tracePt t="36936" x="10741025" y="1924050"/>
          <p14:tracePt t="36944" x="10741025" y="1890713"/>
          <p14:tracePt t="36952" x="10748963" y="1857375"/>
          <p14:tracePt t="36960" x="10748963" y="1831975"/>
          <p14:tracePt t="36966" x="10748963" y="1808163"/>
          <p14:tracePt t="36974" x="10748963" y="1800225"/>
          <p14:tracePt t="36982" x="10748963" y="1782763"/>
          <p14:tracePt t="36989" x="10748963" y="1766888"/>
          <p14:tracePt t="36998" x="10748963" y="1749425"/>
          <p14:tracePt t="37005" x="10748963" y="1741488"/>
          <p14:tracePt t="37014" x="10748963" y="1716088"/>
          <p14:tracePt t="37020" x="10748963" y="1700213"/>
          <p14:tracePt t="37028" x="10748963" y="1682750"/>
          <p14:tracePt t="37036" x="10748963" y="1651000"/>
          <p14:tracePt t="37044" x="10748963" y="1617663"/>
          <p14:tracePt t="37052" x="10748963" y="1600200"/>
          <p14:tracePt t="37060" x="10748963" y="1566863"/>
          <p14:tracePt t="37068" x="10748963" y="1500188"/>
          <p14:tracePt t="37076" x="10748963" y="1443038"/>
          <p14:tracePt t="37082" x="10748963" y="1401763"/>
          <p14:tracePt t="37089" x="10748963" y="1393825"/>
          <p14:tracePt t="37098" x="10748963" y="1350963"/>
          <p14:tracePt t="37105" x="10748963" y="1309688"/>
          <p14:tracePt t="37114" x="10756900" y="1260475"/>
          <p14:tracePt t="37122" x="10756900" y="1227138"/>
          <p14:tracePt t="37130" x="10756900" y="1201738"/>
          <p14:tracePt t="37138" x="10756900" y="1177925"/>
          <p14:tracePt t="37143" x="10756900" y="1144588"/>
          <p14:tracePt t="37152" x="10756900" y="1127125"/>
          <p14:tracePt t="37184" x="10756900" y="1119188"/>
          <p14:tracePt t="37192" x="10756900" y="1095375"/>
          <p14:tracePt t="37198" x="10756900" y="1062038"/>
          <p14:tracePt t="37207" x="10756900" y="1003300"/>
          <p14:tracePt t="37214" x="10756900" y="977900"/>
          <p14:tracePt t="37222" x="10756900" y="954088"/>
          <p14:tracePt t="37230" x="10756900" y="912813"/>
          <p14:tracePt t="37239" x="10756900" y="887413"/>
          <p14:tracePt t="37246" x="10756900" y="862013"/>
          <p14:tracePt t="37252" x="10756900" y="838200"/>
          <p14:tracePt t="37260" x="10756900" y="812800"/>
          <p14:tracePt t="37268" x="10756900" y="804863"/>
          <p14:tracePt t="37276" x="10756900" y="779463"/>
          <p14:tracePt t="37284" x="10748963" y="763588"/>
          <p14:tracePt t="37292" x="10748963" y="754063"/>
          <p14:tracePt t="37300" x="10748963" y="738188"/>
          <p14:tracePt t="37308" x="10748963" y="730250"/>
          <p14:tracePt t="37314" x="10748963" y="720725"/>
          <p14:tracePt t="37323" x="10748963" y="704850"/>
          <p14:tracePt t="37330" x="10748963" y="696913"/>
          <p14:tracePt t="37339" x="10748963" y="679450"/>
          <p14:tracePt t="37346" x="10748963" y="671513"/>
          <p14:tracePt t="37355" x="10741025" y="671513"/>
          <p14:tracePt t="37362" x="10741025" y="655638"/>
          <p14:tracePt t="37370" x="10741025" y="646113"/>
          <p14:tracePt t="37378" x="10731500" y="622300"/>
          <p14:tracePt t="37384" x="10723563" y="596900"/>
          <p14:tracePt t="37392" x="10715625" y="571500"/>
          <p14:tracePt t="37408" x="10707688" y="547688"/>
          <p14:tracePt t="37416" x="10699750" y="530225"/>
          <p14:tracePt t="37424" x="10699750" y="522288"/>
          <p14:tracePt t="37430" x="10690225" y="506413"/>
          <p14:tracePt t="37439" x="10682288" y="481013"/>
          <p14:tracePt t="37470" x="10674350" y="465138"/>
          <p14:tracePt t="37478" x="10674350" y="447675"/>
          <p14:tracePt t="37492" x="10674350" y="439738"/>
          <p14:tracePt t="37516" x="10674350" y="431800"/>
          <p14:tracePt t="37562" x="10674350" y="422275"/>
          <p14:tracePt t="37570" x="10674350" y="406400"/>
          <p14:tracePt t="37586" x="10666413" y="390525"/>
          <p14:tracePt t="37594" x="10666413" y="373063"/>
          <p14:tracePt t="37602" x="10656888" y="357188"/>
          <p14:tracePt t="37608" x="10648950" y="331788"/>
          <p14:tracePt t="37616" x="10648950" y="298450"/>
          <p14:tracePt t="37624" x="10648950" y="290513"/>
          <p14:tracePt t="37632" x="10641013" y="273050"/>
          <p14:tracePt t="37640" x="10641013" y="257175"/>
          <p14:tracePt t="37648" x="10633075" y="239713"/>
          <p14:tracePt t="37656" x="10633075" y="215900"/>
          <p14:tracePt t="37662" x="10633075" y="207963"/>
          <p14:tracePt t="37670" x="10625138" y="198438"/>
          <p14:tracePt t="37678" x="10625138" y="190500"/>
          <p14:tracePt t="37686" x="10625138" y="174625"/>
          <p14:tracePt t="37694" x="10625138" y="165100"/>
          <p14:tracePt t="37702" x="10615613" y="149225"/>
          <p14:tracePt t="37710" x="10615613" y="133350"/>
          <p14:tracePt t="37718" x="10607675" y="123825"/>
          <p14:tracePt t="37724" x="10607675" y="107950"/>
          <p14:tracePt t="37732" x="10599738" y="82550"/>
          <p14:tracePt t="37740" x="10591800" y="66675"/>
          <p14:tracePt t="37748" x="10591800" y="41275"/>
          <p14:tracePt t="37755" x="10582275" y="15875"/>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297D6-39B1-40FA-A867-A4BBC6E4A1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05945" y="1732255"/>
            <a:ext cx="9518957" cy="4872129"/>
          </a:xfrm>
          <a:prstGeom prst="rect">
            <a:avLst/>
          </a:prstGeom>
        </p:spPr>
      </p:pic>
      <p:sp>
        <p:nvSpPr>
          <p:cNvPr id="6" name="Content Placeholder 5">
            <a:extLst>
              <a:ext uri="{FF2B5EF4-FFF2-40B4-BE49-F238E27FC236}">
                <a16:creationId xmlns:a16="http://schemas.microsoft.com/office/drawing/2014/main" id="{7CD57AED-6BF3-4E61-8449-127CC5962556}"/>
              </a:ext>
            </a:extLst>
          </p:cNvPr>
          <p:cNvSpPr>
            <a:spLocks noGrp="1"/>
          </p:cNvSpPr>
          <p:nvPr>
            <p:ph sz="half" idx="2"/>
          </p:nvPr>
        </p:nvSpPr>
        <p:spPr>
          <a:xfrm>
            <a:off x="577049" y="887767"/>
            <a:ext cx="10776751" cy="5289196"/>
          </a:xfrm>
        </p:spPr>
        <p:txBody>
          <a:bodyPr/>
          <a:lstStyle/>
          <a:p>
            <a:r>
              <a:rPr lang="en-US" sz="1600" b="1" dirty="0"/>
              <a:t>This is a QUEUE where routing has taken place. You will see the bottom section where all route notes associated with that particular file have taken place. Note also that the Mail folder is closed and not opened. This tells you that you have not opened the mail and addressed it and routed back to the sender if needed.</a:t>
            </a:r>
          </a:p>
          <a:p>
            <a:pPr marL="0" indent="0">
              <a:buNone/>
            </a:pPr>
            <a:r>
              <a:rPr lang="en-US" b="1" dirty="0"/>
              <a:t> </a:t>
            </a:r>
          </a:p>
        </p:txBody>
      </p:sp>
      <p:sp>
        <p:nvSpPr>
          <p:cNvPr id="13" name="Rectangle 12">
            <a:extLst>
              <a:ext uri="{FF2B5EF4-FFF2-40B4-BE49-F238E27FC236}">
                <a16:creationId xmlns:a16="http://schemas.microsoft.com/office/drawing/2014/main" id="{DE2C1BF6-82BF-45E6-BF51-7C5472E583F7}"/>
              </a:ext>
            </a:extLst>
          </p:cNvPr>
          <p:cNvSpPr/>
          <p:nvPr/>
        </p:nvSpPr>
        <p:spPr>
          <a:xfrm>
            <a:off x="1205945" y="1849607"/>
            <a:ext cx="438210" cy="3462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A5B4F45F-9E1E-47D6-9E90-C2138F66DD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83975344"/>
      </p:ext>
    </p:extLst>
  </p:cSld>
  <p:clrMapOvr>
    <a:masterClrMapping/>
  </p:clrMapOvr>
  <mc:AlternateContent xmlns:mc="http://schemas.openxmlformats.org/markup-compatibility/2006" xmlns:p14="http://schemas.microsoft.com/office/powerpoint/2010/main">
    <mc:Choice Requires="p14">
      <p:transition spd="slow" p14:dur="2000" advTm="32982"/>
    </mc:Choice>
    <mc:Fallback xmlns="">
      <p:transition spd="slow" advTm="32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2249" x="825500" y="6464300"/>
          <p14:tracePt t="12258" x="850900" y="6451600"/>
          <p14:tracePt t="12264" x="876300" y="6438900"/>
          <p14:tracePt t="12279" x="920750" y="6407150"/>
          <p14:tracePt t="12295" x="984250" y="6362700"/>
          <p14:tracePt t="12312" x="1016000" y="6330950"/>
          <p14:tracePt t="12329" x="1022350" y="6305550"/>
          <p14:tracePt t="12330" x="1022350" y="6292850"/>
          <p14:tracePt t="12346" x="1028700" y="6273800"/>
          <p14:tracePt t="12362" x="1035050" y="6248400"/>
          <p14:tracePt t="12379" x="1041400" y="6210300"/>
          <p14:tracePt t="12396" x="1047750" y="6172200"/>
          <p14:tracePt t="12412" x="1060450" y="6115050"/>
          <p14:tracePt t="12428" x="1066800" y="6032500"/>
          <p14:tracePt t="12445" x="1085850" y="5911850"/>
          <p14:tracePt t="12446" x="1085850" y="5867400"/>
          <p14:tracePt t="12462" x="1098550" y="5803900"/>
          <p14:tracePt t="12463" x="1117600" y="5715000"/>
          <p14:tracePt t="12478" x="1162050" y="5581650"/>
          <p14:tracePt t="12495" x="1181100" y="5492750"/>
          <p14:tracePt t="12512" x="1187450" y="5435600"/>
          <p14:tracePt t="12529" x="1193800" y="5391150"/>
          <p14:tracePt t="12545" x="1200150" y="5359400"/>
          <p14:tracePt t="12562" x="1206500" y="5327650"/>
          <p14:tracePt t="12578" x="1225550" y="5276850"/>
          <p14:tracePt t="12595" x="1231900" y="5251450"/>
          <p14:tracePt t="12612" x="1250950" y="5200650"/>
          <p14:tracePt t="12629" x="1282700" y="5149850"/>
          <p14:tracePt t="12645" x="1301750" y="5105400"/>
          <p14:tracePt t="12662" x="1308100" y="5080000"/>
          <p14:tracePt t="12678" x="1320800" y="5054600"/>
          <p14:tracePt t="12695" x="1327150" y="5029200"/>
          <p14:tracePt t="12712" x="1327150" y="5016500"/>
          <p14:tracePt t="12728" x="1333500" y="5003800"/>
          <p14:tracePt t="12745" x="1333500" y="4991100"/>
          <p14:tracePt t="12762" x="1333500" y="4984750"/>
          <p14:tracePt t="12778" x="1339850" y="4972050"/>
          <p14:tracePt t="12795" x="1352550" y="4953000"/>
          <p14:tracePt t="12812" x="1352550" y="4940300"/>
          <p14:tracePt t="12945" x="1365250" y="4940300"/>
          <p14:tracePt t="12952" x="1371600" y="4940300"/>
          <p14:tracePt t="12962" x="1390650" y="4940300"/>
          <p14:tracePt t="12978" x="1447800" y="4921250"/>
          <p14:tracePt t="12995" x="1517650" y="4921250"/>
          <p14:tracePt t="13012" x="1549400" y="4921250"/>
          <p14:tracePt t="13028" x="1587500" y="4921250"/>
          <p14:tracePt t="13045" x="1606550" y="4921250"/>
          <p14:tracePt t="13062" x="1625600" y="4921250"/>
          <p14:tracePt t="13079" x="1644650" y="4921250"/>
          <p14:tracePt t="13095" x="1689100" y="4921250"/>
          <p14:tracePt t="13096" x="1701800" y="4914900"/>
          <p14:tracePt t="13112" x="1720850" y="4914900"/>
          <p14:tracePt t="13128" x="1771650" y="4908550"/>
          <p14:tracePt t="13130" x="1790700" y="4908550"/>
          <p14:tracePt t="13145" x="1841500" y="4902200"/>
          <p14:tracePt t="13161" x="1905000" y="4895850"/>
          <p14:tracePt t="13178" x="1962150" y="4895850"/>
          <p14:tracePt t="13195" x="2051050" y="4889500"/>
          <p14:tracePt t="13212" x="2139950" y="4876800"/>
          <p14:tracePt t="13228" x="2228850" y="4870450"/>
          <p14:tracePt t="13229" x="2279650" y="4870450"/>
          <p14:tracePt t="13245" x="2368550" y="4870450"/>
          <p14:tracePt t="13261" x="2463800" y="4870450"/>
          <p14:tracePt t="13278" x="2559050" y="4870450"/>
          <p14:tracePt t="13295" x="2654300" y="4870450"/>
          <p14:tracePt t="13311" x="2781300" y="4870450"/>
          <p14:tracePt t="13328" x="2895600" y="4870450"/>
          <p14:tracePt t="13330" x="2946400" y="4870450"/>
          <p14:tracePt t="13345" x="3079750" y="4870450"/>
          <p14:tracePt t="13361" x="3162300" y="4876800"/>
          <p14:tracePt t="13378" x="3302000" y="4883150"/>
          <p14:tracePt t="13395" x="3371850" y="4883150"/>
          <p14:tracePt t="13411" x="3441700" y="4883150"/>
          <p14:tracePt t="13428" x="3517900" y="4883150"/>
          <p14:tracePt t="13444" x="3575050" y="4883150"/>
          <p14:tracePt t="13461" x="3683000" y="4883150"/>
          <p14:tracePt t="13478" x="3771900" y="4883150"/>
          <p14:tracePt t="13494" x="3854450" y="4883150"/>
          <p14:tracePt t="13511" x="3930650" y="4883150"/>
          <p14:tracePt t="13528" x="4006850" y="4883150"/>
          <p14:tracePt t="13544" x="4095750" y="4883150"/>
          <p14:tracePt t="13561" x="4235450" y="4883150"/>
          <p14:tracePt t="13578" x="4362450" y="4883150"/>
          <p14:tracePt t="13594" x="4489450" y="4883150"/>
          <p14:tracePt t="13611" x="4641850" y="4876800"/>
          <p14:tracePt t="13628" x="4737100" y="4876800"/>
          <p14:tracePt t="13645" x="4908550" y="4876800"/>
          <p14:tracePt t="13647" x="4946650" y="4876800"/>
          <p14:tracePt t="13661" x="5041900" y="4876800"/>
          <p14:tracePt t="13678" x="5264150" y="4876800"/>
          <p14:tracePt t="13694" x="5403850" y="4876800"/>
          <p14:tracePt t="13711" x="5651500" y="4883150"/>
          <p14:tracePt t="13728" x="5867400" y="4883150"/>
          <p14:tracePt t="13744" x="6013450" y="4883150"/>
          <p14:tracePt t="13746" x="6096000" y="4883150"/>
          <p14:tracePt t="13761" x="6203950" y="4883150"/>
          <p14:tracePt t="13763" x="6248400" y="4883150"/>
          <p14:tracePt t="13778" x="6318250" y="4883150"/>
          <p14:tracePt t="13795" x="6483350" y="4883150"/>
          <p14:tracePt t="13811" x="6578600" y="4883150"/>
          <p14:tracePt t="13828" x="6661150" y="4883150"/>
          <p14:tracePt t="13844" x="6762750" y="4883150"/>
          <p14:tracePt t="13861" x="6826250" y="4883150"/>
          <p14:tracePt t="13863" x="6870700" y="4883150"/>
          <p14:tracePt t="13878" x="6902450" y="4883150"/>
          <p14:tracePt t="13879" x="6953250" y="4883150"/>
          <p14:tracePt t="13894" x="7010400" y="4883150"/>
          <p14:tracePt t="13911" x="7200900" y="4883150"/>
          <p14:tracePt t="13927" x="7283450" y="4889500"/>
          <p14:tracePt t="13944" x="7372350" y="4895850"/>
          <p14:tracePt t="13961" x="7442200" y="4908550"/>
          <p14:tracePt t="13978" x="7480300" y="4921250"/>
          <p14:tracePt t="13994" x="7512050" y="4940300"/>
          <p14:tracePt t="13996" x="7537450" y="4953000"/>
          <p14:tracePt t="14011" x="7588250" y="4978400"/>
          <p14:tracePt t="14027" x="7632700" y="4997450"/>
          <p14:tracePt t="14044" x="7696200" y="5022850"/>
          <p14:tracePt t="14061" x="7740650" y="5048250"/>
          <p14:tracePt t="14077" x="7785100" y="5086350"/>
          <p14:tracePt t="14081" x="7804150" y="5105400"/>
          <p14:tracePt t="14094" x="7816850" y="5124450"/>
          <p14:tracePt t="14096" x="7835900" y="5149850"/>
          <p14:tracePt t="14111" x="7874000" y="5194300"/>
          <p14:tracePt t="14128" x="7899400" y="5251450"/>
          <p14:tracePt t="14144" x="7937500" y="5321300"/>
          <p14:tracePt t="14161" x="7969250" y="5384800"/>
          <p14:tracePt t="14177" x="7981950" y="5422900"/>
          <p14:tracePt t="14194" x="7994650" y="5461000"/>
          <p14:tracePt t="14211" x="8007350" y="5499100"/>
          <p14:tracePt t="14227" x="8007350" y="5530850"/>
          <p14:tracePt t="14244" x="8007350" y="5556250"/>
          <p14:tracePt t="14261" x="8007350" y="5575300"/>
          <p14:tracePt t="14277" x="8007350" y="5588000"/>
          <p14:tracePt t="14294" x="8001000" y="5600700"/>
          <p14:tracePt t="14311" x="7994650" y="5607050"/>
          <p14:tracePt t="14312" x="7988300" y="5613400"/>
          <p14:tracePt t="14327" x="7969250" y="5619750"/>
          <p14:tracePt t="14344" x="7943850" y="5632450"/>
          <p14:tracePt t="14360" x="7918450" y="5645150"/>
          <p14:tracePt t="14377" x="7867650" y="5651500"/>
          <p14:tracePt t="14394" x="7823200" y="5657850"/>
          <p14:tracePt t="14411" x="7753350" y="5664200"/>
          <p14:tracePt t="14427" x="7620000" y="5664200"/>
          <p14:tracePt t="14444" x="7397750" y="5670550"/>
          <p14:tracePt t="14460" x="7258050" y="5676900"/>
          <p14:tracePt t="14477" x="7118350" y="5676900"/>
          <p14:tracePt t="14494" x="6927850" y="5676900"/>
          <p14:tracePt t="14510" x="6788150" y="5676900"/>
          <p14:tracePt t="14512" x="6718300" y="5676900"/>
          <p14:tracePt t="14527" x="6654800" y="5676900"/>
          <p14:tracePt t="14529" x="6591300" y="5676900"/>
          <p14:tracePt t="14544" x="6515100" y="5676900"/>
          <p14:tracePt t="14560" x="6292850" y="5670550"/>
          <p14:tracePt t="14577" x="6089650" y="5651500"/>
          <p14:tracePt t="14594" x="5911850" y="5651500"/>
          <p14:tracePt t="14610" x="5759450" y="5645150"/>
          <p14:tracePt t="14612" x="5619750" y="5645150"/>
          <p14:tracePt t="14627" x="5511800" y="5632450"/>
          <p14:tracePt t="14644" x="5353050" y="5632450"/>
          <p14:tracePt t="14660" x="5149850" y="5632450"/>
          <p14:tracePt t="14662" x="5099050" y="5632450"/>
          <p14:tracePt t="14677" x="4997450" y="5632450"/>
          <p14:tracePt t="14694" x="4883150" y="5632450"/>
          <p14:tracePt t="14710" x="4768850" y="5632450"/>
          <p14:tracePt t="14727" x="4679950" y="5632450"/>
          <p14:tracePt t="14728" x="4629150" y="5632450"/>
          <p14:tracePt t="14744" x="4552950" y="5645150"/>
          <p14:tracePt t="14746" x="4495800" y="5645150"/>
          <p14:tracePt t="14760" x="4425950" y="5645150"/>
          <p14:tracePt t="14777" x="4203700" y="5645150"/>
          <p14:tracePt t="14794" x="4064000" y="5645150"/>
          <p14:tracePt t="14810" x="3898900" y="5645150"/>
          <p14:tracePt t="14827" x="3765550" y="5638800"/>
          <p14:tracePt t="14844" x="3625850" y="5632450"/>
          <p14:tracePt t="14845" x="3543300" y="5632450"/>
          <p14:tracePt t="14860" x="3492500" y="5626100"/>
          <p14:tracePt t="14877" x="3238500" y="5619750"/>
          <p14:tracePt t="14893" x="3035300" y="5607050"/>
          <p14:tracePt t="14910" x="2889250" y="5607050"/>
          <p14:tracePt t="14927" x="2749550" y="5607050"/>
          <p14:tracePt t="14943" x="2603500" y="5607050"/>
          <p14:tracePt t="14960" x="2495550" y="5607050"/>
          <p14:tracePt t="14977" x="2368550" y="5607050"/>
          <p14:tracePt t="14993" x="2286000" y="5607050"/>
          <p14:tracePt t="15010" x="2209800" y="5607050"/>
          <p14:tracePt t="15027" x="2152650" y="5600700"/>
          <p14:tracePt t="15044" x="2108200" y="5600700"/>
          <p14:tracePt t="15046" x="2082800" y="5594350"/>
          <p14:tracePt t="15060" x="2057400" y="5594350"/>
          <p14:tracePt t="15077" x="2019300" y="5588000"/>
          <p14:tracePt t="15093" x="1962150" y="5588000"/>
          <p14:tracePt t="15110" x="1860550" y="5581650"/>
          <p14:tracePt t="15127" x="1778000" y="5581650"/>
          <p14:tracePt t="15143" x="1638300" y="5581650"/>
          <p14:tracePt t="15160" x="1555750" y="5581650"/>
          <p14:tracePt t="15162" x="1498600" y="5581650"/>
          <p14:tracePt t="15177" x="1479550" y="5588000"/>
          <p14:tracePt t="15178" x="1435100" y="5588000"/>
          <p14:tracePt t="15193" x="1377950" y="5588000"/>
          <p14:tracePt t="15210" x="1327150" y="5594350"/>
          <p14:tracePt t="15227" x="1308100" y="5600700"/>
          <p14:tracePt t="15243" x="1289050" y="5600700"/>
          <p14:tracePt t="15260" x="1270000" y="5600700"/>
          <p14:tracePt t="15277" x="1250950" y="5600700"/>
          <p14:tracePt t="15279" x="1244600" y="5600700"/>
          <p14:tracePt t="15293" x="1238250" y="5600700"/>
          <p14:tracePt t="15295" x="1225550" y="5607050"/>
          <p14:tracePt t="15327" x="1212850" y="5607050"/>
          <p14:tracePt t="15343" x="1206500" y="5607050"/>
          <p14:tracePt t="15673" x="1225550" y="5619750"/>
          <p14:tracePt t="15682" x="1250950" y="5626100"/>
          <p14:tracePt t="15693" x="1270000" y="5632450"/>
          <p14:tracePt t="15710" x="1301750" y="5645150"/>
          <p14:tracePt t="15726" x="1327150" y="5651500"/>
          <p14:tracePt t="15742" x="1377950" y="5664200"/>
          <p14:tracePt t="15759" x="1390650" y="5664200"/>
          <p14:tracePt t="15776" x="1397000" y="5664200"/>
          <p14:tracePt t="15792" x="1403350" y="5664200"/>
          <p14:tracePt t="15809" x="1409700" y="5664200"/>
          <p14:tracePt t="15842" x="1422400" y="5664200"/>
          <p14:tracePt t="15859" x="1435100" y="5664200"/>
          <p14:tracePt t="15876" x="1454150" y="5670550"/>
          <p14:tracePt t="15893" x="1492250" y="5670550"/>
          <p14:tracePt t="15909" x="1524000" y="5676900"/>
          <p14:tracePt t="15926" x="1574800" y="5683250"/>
          <p14:tracePt t="15942" x="1606550" y="5683250"/>
          <p14:tracePt t="15959" x="1676400" y="5689600"/>
          <p14:tracePt t="15976" x="1727200" y="5695950"/>
          <p14:tracePt t="15993" x="1809750" y="5695950"/>
          <p14:tracePt t="16009" x="1898650" y="5695950"/>
          <p14:tracePt t="16025" x="1993900" y="5695950"/>
          <p14:tracePt t="16042" x="2089150" y="5695950"/>
          <p14:tracePt t="16044" x="2146300" y="5695950"/>
          <p14:tracePt t="16059" x="2184400" y="5695950"/>
          <p14:tracePt t="16061" x="2228850" y="5695950"/>
          <p14:tracePt t="16076" x="2273300" y="5695950"/>
          <p14:tracePt t="16092" x="2425700" y="5695950"/>
          <p14:tracePt t="16109" x="2520950" y="5695950"/>
          <p14:tracePt t="16126" x="2597150" y="5695950"/>
          <p14:tracePt t="16142" x="2660650" y="5695950"/>
          <p14:tracePt t="16144" x="2692400" y="5695950"/>
          <p14:tracePt t="16159" x="2711450" y="5695950"/>
          <p14:tracePt t="16176" x="2781300" y="5695950"/>
          <p14:tracePt t="16192" x="2838450" y="5695950"/>
          <p14:tracePt t="16209" x="2914650" y="5695950"/>
          <p14:tracePt t="16226" x="2959100" y="5695950"/>
          <p14:tracePt t="16242" x="2971800" y="5695950"/>
          <p14:tracePt t="20660" x="2927350" y="5651500"/>
          <p14:tracePt t="20668" x="2889250" y="5619750"/>
          <p14:tracePt t="20675" x="2863850" y="5600700"/>
          <p14:tracePt t="20688" x="2774950" y="5537200"/>
          <p14:tracePt t="20704" x="2692400" y="5473700"/>
          <p14:tracePt t="20721" x="2584450" y="5410200"/>
          <p14:tracePt t="20738" x="2393950" y="5289550"/>
          <p14:tracePt t="20754" x="2241550" y="5181600"/>
          <p14:tracePt t="20771" x="2101850" y="5092700"/>
          <p14:tracePt t="20788" x="1987550" y="5010150"/>
          <p14:tracePt t="20804" x="1784350" y="4845050"/>
          <p14:tracePt t="20821" x="1720850" y="4781550"/>
          <p14:tracePt t="20838" x="1631950" y="4705350"/>
          <p14:tracePt t="20855" x="1568450" y="4616450"/>
          <p14:tracePt t="20871" x="1517650" y="4540250"/>
          <p14:tracePt t="20872" x="1485900" y="4489450"/>
          <p14:tracePt t="20888" x="1441450" y="4413250"/>
          <p14:tracePt t="20904" x="1320800" y="4165600"/>
          <p14:tracePt t="20921" x="1212850" y="3962400"/>
          <p14:tracePt t="20938" x="1111250" y="3790950"/>
          <p14:tracePt t="20955" x="1054100" y="3676650"/>
          <p14:tracePt t="20971" x="1016000" y="3587750"/>
          <p14:tracePt t="20988" x="996950" y="3536950"/>
          <p14:tracePt t="20989" x="990600" y="3505200"/>
          <p14:tracePt t="21004" x="971550" y="3448050"/>
          <p14:tracePt t="21021" x="965200" y="3390900"/>
          <p14:tracePt t="21038" x="958850" y="3314700"/>
          <p14:tracePt t="21054" x="958850" y="3251200"/>
          <p14:tracePt t="21071" x="958850" y="3181350"/>
          <p14:tracePt t="21088" x="958850" y="3105150"/>
          <p14:tracePt t="21104" x="965200" y="3028950"/>
          <p14:tracePt t="21121" x="965200" y="3003550"/>
          <p14:tracePt t="21138" x="977900" y="2952750"/>
          <p14:tracePt t="21154" x="984250" y="2895600"/>
          <p14:tracePt t="21171" x="996950" y="2832100"/>
          <p14:tracePt t="21188" x="1009650" y="2774950"/>
          <p14:tracePt t="21204" x="1028700" y="2705100"/>
          <p14:tracePt t="21221" x="1066800" y="2597150"/>
          <p14:tracePt t="21238" x="1085850" y="2565400"/>
          <p14:tracePt t="21254" x="1098550" y="2527300"/>
          <p14:tracePt t="21271" x="1117600" y="2508250"/>
          <p14:tracePt t="21288" x="1130300" y="2482850"/>
          <p14:tracePt t="21304" x="1136650" y="2463800"/>
          <p14:tracePt t="21306" x="1143000" y="2444750"/>
          <p14:tracePt t="21321" x="1155700" y="2432050"/>
          <p14:tracePt t="21322" x="1162050" y="2419350"/>
          <p14:tracePt t="21338" x="1187450" y="2387600"/>
          <p14:tracePt t="21354" x="1200150" y="2355850"/>
          <p14:tracePt t="21371" x="1219200" y="2343150"/>
          <p14:tracePt t="21388" x="1238250" y="2324100"/>
          <p14:tracePt t="21404" x="1250950" y="2305050"/>
          <p14:tracePt t="21421" x="1270000" y="2292350"/>
          <p14:tracePt t="21422" x="1270000" y="2286000"/>
          <p14:tracePt t="21438" x="1276350" y="2279650"/>
          <p14:tracePt t="21439" x="1282700" y="2273300"/>
          <p14:tracePt t="21454" x="1289050" y="2266950"/>
          <p14:tracePt t="21471" x="1301750" y="2260600"/>
          <p14:tracePt t="21487" x="1308100" y="2247900"/>
          <p14:tracePt t="21507" x="1314450" y="2235200"/>
          <p14:tracePt t="21511" x="1314450" y="2228850"/>
          <p14:tracePt t="21521" x="1320800" y="2222500"/>
          <p14:tracePt t="21537" x="1327150" y="2216150"/>
          <p14:tracePt t="21554" x="1333500" y="2209800"/>
          <p14:tracePt t="21571" x="1339850" y="2203450"/>
          <p14:tracePt t="21633" x="1339850" y="2197100"/>
          <p14:tracePt t="21643" x="1346200" y="2197100"/>
          <p14:tracePt t="21672" x="1352550" y="2190750"/>
          <p14:tracePt t="21688" x="1365250" y="2184400"/>
          <p14:tracePt t="21704" x="1377950" y="2171700"/>
          <p14:tracePt t="21721" x="1384300" y="2171700"/>
          <p14:tracePt t="21754" x="1384300" y="2165350"/>
          <p14:tracePt t="21843" x="1390650" y="2165350"/>
          <p14:tracePt t="21851" x="1403350" y="2159000"/>
          <p14:tracePt t="21862" x="1409700" y="2159000"/>
          <p14:tracePt t="21865" x="1422400" y="2152650"/>
          <p14:tracePt t="21873" x="1435100" y="2152650"/>
          <p14:tracePt t="21887" x="1466850" y="2152650"/>
          <p14:tracePt t="21904" x="1485900" y="2152650"/>
          <p14:tracePt t="21920" x="1492250" y="2146300"/>
          <p14:tracePt t="21937" x="1498600" y="2139950"/>
          <p14:tracePt t="21954" x="1504950" y="2139950"/>
          <p14:tracePt t="22267" x="1498600" y="2139950"/>
          <p14:tracePt t="22283" x="1498600" y="2146300"/>
          <p14:tracePt t="22298" x="1492250" y="2146300"/>
          <p14:tracePt t="22327" x="1485900" y="2146300"/>
          <p14:tracePt t="30175" x="1473200" y="2146300"/>
          <p14:tracePt t="30183" x="1454150" y="2146300"/>
          <p14:tracePt t="30196" x="1346200" y="2152650"/>
          <p14:tracePt t="30213" x="1212850" y="2171700"/>
          <p14:tracePt t="30230" x="1117600" y="2184400"/>
          <p14:tracePt t="30246" x="984250" y="2209800"/>
          <p14:tracePt t="30263" x="908050" y="2216150"/>
          <p14:tracePt t="30280" x="863600" y="2222500"/>
          <p14:tracePt t="30280" x="857250" y="2228850"/>
          <p14:tracePt t="30313" x="850900" y="2228850"/>
          <p14:tracePt t="30330" x="844550" y="2228850"/>
          <p14:tracePt t="30389" x="838200" y="2228850"/>
          <p14:tracePt t="30399" x="825500" y="2228850"/>
          <p14:tracePt t="30405" x="819150" y="2222500"/>
          <p14:tracePt t="30413" x="806450" y="2222500"/>
          <p14:tracePt t="30430" x="793750" y="2209800"/>
          <p14:tracePt t="30446" x="768350" y="2197100"/>
          <p14:tracePt t="30463" x="755650" y="2190750"/>
          <p14:tracePt t="30480" x="736600" y="2178050"/>
          <p14:tracePt t="30496" x="698500" y="2165350"/>
          <p14:tracePt t="30513" x="615950" y="2139950"/>
          <p14:tracePt t="30530" x="565150" y="2133600"/>
          <p14:tracePt t="30546" x="520700" y="2120900"/>
          <p14:tracePt t="30563" x="482600" y="2108200"/>
          <p14:tracePt t="30579" x="431800" y="2101850"/>
          <p14:tracePt t="30596" x="374650" y="2095500"/>
          <p14:tracePt t="30613" x="304800" y="2076450"/>
          <p14:tracePt t="30629" x="209550" y="2057400"/>
          <p14:tracePt t="30646" x="120650" y="2025650"/>
          <p14:tracePt t="30663" x="25400" y="200025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101719-2FA1-4959-82BF-3751CB332E1D}"/>
              </a:ext>
            </a:extLst>
          </p:cNvPr>
          <p:cNvSpPr>
            <a:spLocks noGrp="1"/>
          </p:cNvSpPr>
          <p:nvPr>
            <p:ph type="title"/>
          </p:nvPr>
        </p:nvSpPr>
        <p:spPr>
          <a:xfrm>
            <a:off x="2121763" y="559294"/>
            <a:ext cx="7856737" cy="541537"/>
          </a:xfrm>
        </p:spPr>
        <p:txBody>
          <a:bodyPr vert="horz" lIns="91440" tIns="45720" rIns="91440" bIns="45720" rtlCol="0" anchor="b">
            <a:normAutofit/>
          </a:bodyPr>
          <a:lstStyle/>
          <a:p>
            <a:r>
              <a:rPr lang="en-US" sz="1400" b="1" kern="1200" dirty="0">
                <a:solidFill>
                  <a:schemeClr val="tx1"/>
                </a:solidFill>
                <a:latin typeface="+mj-lt"/>
                <a:ea typeface="+mj-ea"/>
                <a:cs typeface="+mj-cs"/>
              </a:rPr>
              <a:t>To “Queue” to someone you will have the item open, then click on QUEUE, then ROUTE or you can use the Route Activity Box on the Dashboard</a:t>
            </a:r>
          </a:p>
        </p:txBody>
      </p:sp>
      <p:sp>
        <p:nvSpPr>
          <p:cNvPr id="7" name="Text Placeholder 6">
            <a:extLst>
              <a:ext uri="{FF2B5EF4-FFF2-40B4-BE49-F238E27FC236}">
                <a16:creationId xmlns:a16="http://schemas.microsoft.com/office/drawing/2014/main" id="{87AEBF14-C961-48D2-A8A3-3E2543DA2A6C}"/>
              </a:ext>
            </a:extLst>
          </p:cNvPr>
          <p:cNvSpPr>
            <a:spLocks noGrp="1"/>
          </p:cNvSpPr>
          <p:nvPr>
            <p:ph type="body" sz="half" idx="2"/>
          </p:nvPr>
        </p:nvSpPr>
        <p:spPr>
          <a:xfrm>
            <a:off x="839788" y="2237172"/>
            <a:ext cx="3394861" cy="3631815"/>
          </a:xfrm>
        </p:spPr>
        <p:txBody>
          <a:bodyPr/>
          <a:lstStyle/>
          <a:p>
            <a:r>
              <a:rPr lang="en-US" dirty="0"/>
              <a:t> </a:t>
            </a:r>
          </a:p>
        </p:txBody>
      </p:sp>
      <p:pic>
        <p:nvPicPr>
          <p:cNvPr id="2" name="Picture 1">
            <a:extLst>
              <a:ext uri="{FF2B5EF4-FFF2-40B4-BE49-F238E27FC236}">
                <a16:creationId xmlns:a16="http://schemas.microsoft.com/office/drawing/2014/main" id="{2E8BC1E9-EC2B-4D7E-A403-8B2DEC7D3C87}"/>
              </a:ext>
            </a:extLst>
          </p:cNvPr>
          <p:cNvPicPr>
            <a:picLocks noChangeAspect="1"/>
          </p:cNvPicPr>
          <p:nvPr/>
        </p:nvPicPr>
        <p:blipFill>
          <a:blip r:embed="rId4"/>
          <a:stretch>
            <a:fillRect/>
          </a:stretch>
        </p:blipFill>
        <p:spPr>
          <a:xfrm>
            <a:off x="2537218" y="1159809"/>
            <a:ext cx="5283222" cy="501050"/>
          </a:xfrm>
          <a:prstGeom prst="rect">
            <a:avLst/>
          </a:prstGeom>
        </p:spPr>
      </p:pic>
      <p:sp>
        <p:nvSpPr>
          <p:cNvPr id="8" name="Rectangle 7">
            <a:extLst>
              <a:ext uri="{FF2B5EF4-FFF2-40B4-BE49-F238E27FC236}">
                <a16:creationId xmlns:a16="http://schemas.microsoft.com/office/drawing/2014/main" id="{15715227-0C5C-492B-BCFA-C32A8353DA3C}"/>
              </a:ext>
            </a:extLst>
          </p:cNvPr>
          <p:cNvSpPr/>
          <p:nvPr/>
        </p:nvSpPr>
        <p:spPr>
          <a:xfrm>
            <a:off x="6174639" y="1240227"/>
            <a:ext cx="363984" cy="420632"/>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0A5AF6-7090-49A3-B538-C4985B1A4B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70529" y="1719837"/>
            <a:ext cx="6311799" cy="5040785"/>
          </a:xfrm>
          <a:prstGeom prst="rect">
            <a:avLst/>
          </a:prstGeom>
        </p:spPr>
      </p:pic>
      <p:pic>
        <p:nvPicPr>
          <p:cNvPr id="5" name="Audio 4">
            <a:hlinkClick r:id="" action="ppaction://media"/>
            <a:extLst>
              <a:ext uri="{FF2B5EF4-FFF2-40B4-BE49-F238E27FC236}">
                <a16:creationId xmlns:a16="http://schemas.microsoft.com/office/drawing/2014/main" id="{21398FED-8E95-4243-A15D-FA11CE955E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97330929"/>
      </p:ext>
    </p:extLst>
  </p:cSld>
  <p:clrMapOvr>
    <a:masterClrMapping/>
  </p:clrMapOvr>
  <mc:AlternateContent xmlns:mc="http://schemas.openxmlformats.org/markup-compatibility/2006" xmlns:p14="http://schemas.microsoft.com/office/powerpoint/2010/main">
    <mc:Choice Requires="p14">
      <p:transition spd="slow" p14:dur="2000" advTm="53671"/>
    </mc:Choice>
    <mc:Fallback xmlns="">
      <p:transition spd="slow" advTm="53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2245" x="374650" y="444500"/>
          <p14:tracePt t="32462" x="381000" y="450850"/>
          <p14:tracePt t="32468" x="393700" y="457200"/>
          <p14:tracePt t="32476" x="400050" y="469900"/>
          <p14:tracePt t="32492" x="425450" y="501650"/>
          <p14:tracePt t="32509" x="450850" y="520700"/>
          <p14:tracePt t="32525" x="476250" y="552450"/>
          <p14:tracePt t="32542" x="495300" y="584200"/>
          <p14:tracePt t="32559" x="514350" y="603250"/>
          <p14:tracePt t="32575" x="539750" y="641350"/>
          <p14:tracePt t="32592" x="571500" y="679450"/>
          <p14:tracePt t="32608" x="622300" y="730250"/>
          <p14:tracePt t="32625" x="647700" y="755650"/>
          <p14:tracePt t="32642" x="685800" y="787400"/>
          <p14:tracePt t="32659" x="717550" y="812800"/>
          <p14:tracePt t="32700" x="723900" y="812800"/>
          <p14:tracePt t="32708" x="730250" y="812800"/>
          <p14:tracePt t="32725" x="742950" y="819150"/>
          <p14:tracePt t="32742" x="781050" y="831850"/>
          <p14:tracePt t="32758" x="831850" y="850900"/>
          <p14:tracePt t="32775" x="882650" y="863600"/>
          <p14:tracePt t="32792" x="1003300" y="901700"/>
          <p14:tracePt t="32809" x="1085850" y="914400"/>
          <p14:tracePt t="32825" x="1136650" y="920750"/>
          <p14:tracePt t="32842" x="1231900" y="990600"/>
          <p14:tracePt t="32859" x="1435100" y="1117600"/>
          <p14:tracePt t="32875" x="1676400" y="1238250"/>
          <p14:tracePt t="32877" x="1797050" y="1289050"/>
          <p14:tracePt t="32892" x="1885950" y="1320800"/>
          <p14:tracePt t="32909" x="2114550" y="1390650"/>
          <p14:tracePt t="32925" x="2241550" y="1422400"/>
          <p14:tracePt t="32942" x="2355850" y="1460500"/>
          <p14:tracePt t="32958" x="2406650" y="1473200"/>
          <p14:tracePt t="32975" x="2444750" y="1504950"/>
          <p14:tracePt t="32992" x="2463800" y="1562100"/>
          <p14:tracePt t="33008" x="2508250" y="1708150"/>
          <p14:tracePt t="33009" x="2540000" y="1816100"/>
          <p14:tracePt t="33025" x="2667000" y="2114550"/>
          <p14:tracePt t="33042" x="2806700" y="2400300"/>
          <p14:tracePt t="33058" x="2914650" y="2565400"/>
          <p14:tracePt t="33075" x="3009900" y="2667000"/>
          <p14:tracePt t="33092" x="3079750" y="2686050"/>
          <p14:tracePt t="33108" x="3136900" y="2679700"/>
          <p14:tracePt t="33109" x="3175000" y="2660650"/>
          <p14:tracePt t="33125" x="3206750" y="2641600"/>
          <p14:tracePt t="33142" x="3257550" y="2590800"/>
          <p14:tracePt t="33158" x="3314700" y="2527300"/>
          <p14:tracePt t="33175" x="3321050" y="2514600"/>
          <p14:tracePt t="33192" x="3327400" y="2508250"/>
          <p14:tracePt t="33225" x="3333750" y="2501900"/>
          <p14:tracePt t="33242" x="3340100" y="2489200"/>
          <p14:tracePt t="33243" x="3340100" y="2476500"/>
          <p14:tracePt t="33258" x="3346450" y="2432050"/>
          <p14:tracePt t="33275" x="3371850" y="2355850"/>
          <p14:tracePt t="33292" x="3403600" y="2254250"/>
          <p14:tracePt t="33308" x="3429000" y="2171700"/>
          <p14:tracePt t="33325" x="3435350" y="2114550"/>
          <p14:tracePt t="33342" x="3435350" y="2076450"/>
          <p14:tracePt t="33358" x="3429000" y="2019300"/>
          <p14:tracePt t="33375" x="3416300" y="1993900"/>
          <p14:tracePt t="33392" x="3409950" y="1981200"/>
          <p14:tracePt t="33408" x="3409950" y="1962150"/>
          <p14:tracePt t="33425" x="3403600" y="1917700"/>
          <p14:tracePt t="33442" x="3397250" y="1873250"/>
          <p14:tracePt t="33458" x="3384550" y="1790700"/>
          <p14:tracePt t="33475" x="3378200" y="1765300"/>
          <p14:tracePt t="33491" x="3365500" y="1727200"/>
          <p14:tracePt t="33508" x="3359150" y="1701800"/>
          <p14:tracePt t="33525" x="3359150" y="1689100"/>
          <p14:tracePt t="33541" x="3359150" y="1670050"/>
          <p14:tracePt t="33558" x="3352800" y="1644650"/>
          <p14:tracePt t="33575" x="3352800" y="1625600"/>
          <p14:tracePt t="33591" x="3352800" y="1593850"/>
          <p14:tracePt t="33608" x="3352800" y="1568450"/>
          <p14:tracePt t="33625" x="3352800" y="1549400"/>
          <p14:tracePt t="33641" x="3352800" y="1517650"/>
          <p14:tracePt t="33658" x="3352800" y="1498600"/>
          <p14:tracePt t="33659" x="3346450" y="1498600"/>
          <p14:tracePt t="33675" x="3340100" y="1485900"/>
          <p14:tracePt t="33691" x="3340100" y="1479550"/>
          <p14:tracePt t="33724" x="3333750" y="1479550"/>
          <p14:tracePt t="33741" x="3327400" y="1479550"/>
          <p14:tracePt t="33757" x="3321050" y="1479550"/>
          <p14:tracePt t="33775" x="3308350" y="1479550"/>
          <p14:tracePt t="33791" x="3302000" y="1473200"/>
          <p14:tracePt t="33808" x="3295650" y="1473200"/>
          <p14:tracePt t="33825" x="3282950" y="1473200"/>
          <p14:tracePt t="33841" x="3270250" y="1466850"/>
          <p14:tracePt t="33858" x="3232150" y="1466850"/>
          <p14:tracePt t="33874" x="3206750" y="1466850"/>
          <p14:tracePt t="33875" x="3200400" y="1466850"/>
          <p14:tracePt t="33891" x="3181350" y="1466850"/>
          <p14:tracePt t="33893" x="3168650" y="1473200"/>
          <p14:tracePt t="33908" x="3143250" y="1485900"/>
          <p14:tracePt t="33925" x="3124200" y="1492250"/>
          <p14:tracePt t="33941" x="3117850" y="1492250"/>
          <p14:tracePt t="33974" x="3111500" y="1492250"/>
          <p14:tracePt t="34140" x="3117850" y="1492250"/>
          <p14:tracePt t="34149" x="3117850" y="1485900"/>
          <p14:tracePt t="34159" x="3124200" y="1479550"/>
          <p14:tracePt t="34174" x="3130550" y="1473200"/>
          <p14:tracePt t="34191" x="3143250" y="1454150"/>
          <p14:tracePt t="34208" x="3143250" y="1428750"/>
          <p14:tracePt t="34209" x="3149600" y="1422400"/>
          <p14:tracePt t="34224" x="3155950" y="1397000"/>
          <p14:tracePt t="34241" x="3155950" y="1390650"/>
          <p14:tracePt t="34257" x="3162300" y="1377950"/>
          <p14:tracePt t="34274" x="3162300" y="1365250"/>
          <p14:tracePt t="34291" x="3162300" y="1346200"/>
          <p14:tracePt t="34307" x="3162300" y="1339850"/>
          <p14:tracePt t="34324" x="3168650" y="1327150"/>
          <p14:tracePt t="34341" x="3168650" y="1314450"/>
          <p14:tracePt t="34357" x="3168650" y="1301750"/>
          <p14:tracePt t="34374" x="3168650" y="1295400"/>
          <p14:tracePt t="34407" x="3168650" y="1282700"/>
          <p14:tracePt t="34424" x="3175000" y="1282700"/>
          <p14:tracePt t="34441" x="3175000" y="1276350"/>
          <p14:tracePt t="34457" x="3181350" y="1263650"/>
          <p14:tracePt t="34477" x="3181350" y="1238250"/>
          <p14:tracePt t="34491" x="3181350" y="1231900"/>
          <p14:tracePt t="34507" x="3181350" y="1225550"/>
          <p14:tracePt t="34805" x="3187700" y="1231900"/>
          <p14:tracePt t="34813" x="3187700" y="1238250"/>
          <p14:tracePt t="34824" x="3187700" y="1250950"/>
          <p14:tracePt t="34840" x="3187700" y="1270000"/>
          <p14:tracePt t="34857" x="3187700" y="1289050"/>
          <p14:tracePt t="34874" x="3187700" y="1301750"/>
          <p14:tracePt t="34875" x="3187700" y="1308100"/>
          <p14:tracePt t="34890" x="3187700" y="1327150"/>
          <p14:tracePt t="34907" x="3187700" y="1346200"/>
          <p14:tracePt t="34923" x="3194050" y="1365250"/>
          <p14:tracePt t="34940" x="3194050" y="1390650"/>
          <p14:tracePt t="34957" x="3200400" y="1409700"/>
          <p14:tracePt t="35012" x="3200400" y="1422400"/>
          <p14:tracePt t="35021" x="3200400" y="1441450"/>
          <p14:tracePt t="35028" x="3200400" y="1454150"/>
          <p14:tracePt t="35040" x="3200400" y="1466850"/>
          <p14:tracePt t="35057" x="3200400" y="1498600"/>
          <p14:tracePt t="35074" x="3200400" y="1536700"/>
          <p14:tracePt t="35090" x="3200400" y="1562100"/>
          <p14:tracePt t="35107" x="3200400" y="1581150"/>
          <p14:tracePt t="35124" x="3200400" y="1593850"/>
          <p14:tracePt t="35140" x="3200400" y="1612900"/>
          <p14:tracePt t="35157" x="3200400" y="1631950"/>
          <p14:tracePt t="35173" x="3200400" y="1644650"/>
          <p14:tracePt t="35190" x="3200400" y="1663700"/>
          <p14:tracePt t="35207" x="3200400" y="1689100"/>
          <p14:tracePt t="35223" x="3200400" y="1708150"/>
          <p14:tracePt t="35240" x="3194050" y="1733550"/>
          <p14:tracePt t="35257" x="3194050" y="1758950"/>
          <p14:tracePt t="35273" x="3187700" y="1771650"/>
          <p14:tracePt t="35289" x="3187700" y="1778000"/>
          <p14:tracePt t="35307" x="3187700" y="1790700"/>
          <p14:tracePt t="35323" x="3187700" y="1797050"/>
          <p14:tracePt t="35340" x="3181350" y="1803400"/>
          <p14:tracePt t="35356" x="3181350" y="1809750"/>
          <p14:tracePt t="35373" x="3175000" y="1822450"/>
          <p14:tracePt t="35390" x="3175000" y="1835150"/>
          <p14:tracePt t="35406" x="3175000" y="1847850"/>
          <p14:tracePt t="35408" x="3168650" y="1854200"/>
          <p14:tracePt t="35423" x="3168650" y="1860550"/>
          <p14:tracePt t="35811" x="3168650" y="1841500"/>
          <p14:tracePt t="35819" x="3168650" y="1828800"/>
          <p14:tracePt t="35825" x="3162300" y="1809750"/>
          <p14:tracePt t="35839" x="3162300" y="1797050"/>
          <p14:tracePt t="35856" x="3162300" y="1765300"/>
          <p14:tracePt t="35873" x="3155950" y="1708150"/>
          <p14:tracePt t="35889" x="3155950" y="1670050"/>
          <p14:tracePt t="35905" x="3155950" y="1625600"/>
          <p14:tracePt t="35922" x="3149600" y="1593850"/>
          <p14:tracePt t="35939" x="3143250" y="1562100"/>
          <p14:tracePt t="35939" x="3143250" y="1555750"/>
          <p14:tracePt t="35955" x="3143250" y="1549400"/>
          <p14:tracePt t="35972" x="3136900" y="1517650"/>
          <p14:tracePt t="35989" x="3130550" y="1492250"/>
          <p14:tracePt t="36005" x="3124200" y="1466850"/>
          <p14:tracePt t="36022" x="3117850" y="1428750"/>
          <p14:tracePt t="36039" x="3117850" y="1403350"/>
          <p14:tracePt t="36055" x="3117850" y="1377950"/>
          <p14:tracePt t="36056" x="3117850" y="1371600"/>
          <p14:tracePt t="36072" x="3111500" y="1352550"/>
          <p14:tracePt t="36089" x="3111500" y="1327150"/>
          <p14:tracePt t="36105" x="3111500" y="1320800"/>
          <p14:tracePt t="36122" x="3111500" y="1301750"/>
          <p14:tracePt t="36139" x="3105150" y="1276350"/>
          <p14:tracePt t="36155" x="3105150" y="1250950"/>
          <p14:tracePt t="36172" x="3105150" y="1219200"/>
          <p14:tracePt t="36189" x="3105150" y="1168400"/>
          <p14:tracePt t="36206" x="3105150" y="1149350"/>
          <p14:tracePt t="36222" x="3105150" y="1130300"/>
          <p14:tracePt t="36239" x="3105150" y="1123950"/>
          <p14:tracePt t="36255" x="3105150" y="1117600"/>
          <p14:tracePt t="36272" x="3105150" y="1111250"/>
          <p14:tracePt t="36517" x="3105150" y="1123950"/>
          <p14:tracePt t="36524" x="3105150" y="1149350"/>
          <p14:tracePt t="36539" x="3105150" y="1219200"/>
          <p14:tracePt t="36555" x="3105150" y="1295400"/>
          <p14:tracePt t="36572" x="3105150" y="1365250"/>
          <p14:tracePt t="36589" x="3105150" y="1416050"/>
          <p14:tracePt t="36605" x="3105150" y="1460500"/>
          <p14:tracePt t="36622" x="3111500" y="1517650"/>
          <p14:tracePt t="36639" x="3117850" y="1574800"/>
          <p14:tracePt t="36655" x="3136900" y="1663700"/>
          <p14:tracePt t="36672" x="3194050" y="1841500"/>
          <p14:tracePt t="36689" x="3251200" y="1981200"/>
          <p14:tracePt t="36705" x="3327400" y="2108200"/>
          <p14:tracePt t="36722" x="3384550" y="2184400"/>
          <p14:tracePt t="36738" x="3530600" y="2298700"/>
          <p14:tracePt t="36755" x="3676650" y="2374900"/>
          <p14:tracePt t="36772" x="3765550" y="2413000"/>
          <p14:tracePt t="36788" x="3917950" y="2451100"/>
          <p14:tracePt t="36805" x="4057650" y="2463800"/>
          <p14:tracePt t="36822" x="4165600" y="2470150"/>
          <p14:tracePt t="36839" x="4311650" y="2470150"/>
          <p14:tracePt t="36855" x="4400550" y="2451100"/>
          <p14:tracePt t="36872" x="4489450" y="2413000"/>
          <p14:tracePt t="36888" x="4552950" y="2381250"/>
          <p14:tracePt t="36905" x="4673600" y="2317750"/>
          <p14:tracePt t="36922" x="4806950" y="2266950"/>
          <p14:tracePt t="36923" x="4864100" y="2241550"/>
          <p14:tracePt t="36938" x="4953000" y="2209800"/>
          <p14:tracePt t="36939" x="5010150" y="2184400"/>
          <p14:tracePt t="36955" x="5124450" y="2127250"/>
          <p14:tracePt t="36972" x="5245100" y="2070100"/>
          <p14:tracePt t="36988" x="5308600" y="2032000"/>
          <p14:tracePt t="37005" x="5346700" y="2012950"/>
          <p14:tracePt t="37022" x="5378450" y="1987550"/>
          <p14:tracePt t="37038" x="5403850" y="1962150"/>
          <p14:tracePt t="37040" x="5416550" y="1949450"/>
          <p14:tracePt t="37055" x="5441950" y="1917700"/>
          <p14:tracePt t="37056" x="5473700" y="1892300"/>
          <p14:tracePt t="37072" x="5524500" y="1847850"/>
          <p14:tracePt t="37088" x="5600700" y="1797050"/>
          <p14:tracePt t="37105" x="5638800" y="1765300"/>
          <p14:tracePt t="37122" x="5676900" y="1727200"/>
          <p14:tracePt t="37123" x="5695950" y="1708150"/>
          <p14:tracePt t="37138" x="5715000" y="1695450"/>
          <p14:tracePt t="37140" x="5734050" y="1676400"/>
          <p14:tracePt t="37155" x="5753100" y="1657350"/>
          <p14:tracePt t="37156" x="5765800" y="1638300"/>
          <p14:tracePt t="37172" x="5784850" y="1619250"/>
          <p14:tracePt t="37188" x="5835650" y="1574800"/>
          <p14:tracePt t="37205" x="5848350" y="1562100"/>
          <p14:tracePt t="37222" x="5880100" y="1543050"/>
          <p14:tracePt t="37238" x="5905500" y="1517650"/>
          <p14:tracePt t="37255" x="5937250" y="1485900"/>
          <p14:tracePt t="37272" x="5962650" y="1460500"/>
          <p14:tracePt t="37273" x="5975350" y="1454150"/>
          <p14:tracePt t="37288" x="6000750" y="1428750"/>
          <p14:tracePt t="37305" x="6000750" y="1422400"/>
          <p14:tracePt t="37321" x="6013450" y="1416050"/>
          <p14:tracePt t="37338" x="6019800" y="1416050"/>
          <p14:tracePt t="37355" x="6019800" y="1409700"/>
          <p14:tracePt t="37372" x="6026150" y="1403350"/>
          <p14:tracePt t="37388" x="6032500" y="1397000"/>
          <p14:tracePt t="37405" x="6045200" y="1390650"/>
          <p14:tracePt t="37421" x="6051550" y="1390650"/>
          <p14:tracePt t="37438" x="6070600" y="1377950"/>
          <p14:tracePt t="37454" x="6083300" y="1377950"/>
          <p14:tracePt t="37471" x="6096000" y="1377950"/>
          <p14:tracePt t="37488" x="6108700" y="1377950"/>
          <p14:tracePt t="37527" x="6115050" y="1377950"/>
          <p14:tracePt t="37635" x="6115050" y="1390650"/>
          <p14:tracePt t="37643" x="6115050" y="1403350"/>
          <p14:tracePt t="37655" x="6108700" y="1409700"/>
          <p14:tracePt t="37672" x="6102350" y="1435100"/>
          <p14:tracePt t="37675" x="6096000" y="1435100"/>
          <p14:tracePt t="37688" x="6089650" y="1447800"/>
          <p14:tracePt t="37691" x="6083300" y="1460500"/>
          <p14:tracePt t="37705" x="6076950" y="1473200"/>
          <p14:tracePt t="37722" x="6064250" y="1479550"/>
          <p14:tracePt t="37775" x="6057900" y="1479550"/>
          <p14:tracePt t="37790" x="6051550" y="1479550"/>
          <p14:tracePt t="37854" x="6045200" y="1479550"/>
          <p14:tracePt t="37884" x="6038850" y="1479550"/>
          <p14:tracePt t="37960" x="6032500" y="1479550"/>
          <p14:tracePt t="42968" x="6045200" y="1479550"/>
          <p14:tracePt t="42974" x="6051550" y="1473200"/>
          <p14:tracePt t="42983" x="6051550" y="1466850"/>
          <p14:tracePt t="43000" x="6064250" y="1466850"/>
          <p14:tracePt t="43016" x="6076950" y="1460500"/>
          <p14:tracePt t="43033" x="6089650" y="1454150"/>
          <p14:tracePt t="43033" x="6089650" y="1447800"/>
          <p14:tracePt t="43049" x="6096000" y="1447800"/>
          <p14:tracePt t="43050" x="6102350" y="1447800"/>
          <p14:tracePt t="43066" x="6102350" y="1441450"/>
          <p14:tracePt t="43083" x="6115050" y="1435100"/>
          <p14:tracePt t="43099" x="6121400" y="1435100"/>
          <p14:tracePt t="43133" x="6127750" y="1428750"/>
          <p14:tracePt t="43149" x="6140450" y="1422400"/>
          <p14:tracePt t="43166" x="6172200" y="1409700"/>
          <p14:tracePt t="43183" x="6197600" y="1403350"/>
          <p14:tracePt t="43199" x="6210300" y="1390650"/>
          <p14:tracePt t="43216" x="6229350" y="1384300"/>
          <p14:tracePt t="43232" x="6242050" y="1384300"/>
          <p14:tracePt t="43249" x="6261100" y="1377950"/>
          <p14:tracePt t="43266" x="6286500" y="1365250"/>
          <p14:tracePt t="43283" x="6299200" y="1365250"/>
          <p14:tracePt t="43299" x="6311900" y="1365250"/>
          <p14:tracePt t="43316" x="6324600" y="1365250"/>
          <p14:tracePt t="43333" x="6330950" y="1365250"/>
          <p14:tracePt t="43349" x="6337300" y="1365250"/>
          <p14:tracePt t="43366" x="6343650" y="1358900"/>
          <p14:tracePt t="43382" x="6356350" y="1358900"/>
          <p14:tracePt t="43399" x="6369050" y="1358900"/>
          <p14:tracePt t="43416" x="6375400" y="1358900"/>
          <p14:tracePt t="43432" x="6381750" y="1358900"/>
          <p14:tracePt t="43466" x="6388100" y="1358900"/>
          <p14:tracePt t="43647" x="6381750" y="1365250"/>
          <p14:tracePt t="43666" x="6375400" y="1371600"/>
          <p14:tracePt t="43683" x="6369050" y="1371600"/>
          <p14:tracePt t="43700" x="6362700" y="1371600"/>
          <p14:tracePt t="43716" x="6356350" y="1371600"/>
          <p14:tracePt t="43733" x="6350000" y="1377950"/>
          <p14:tracePt t="43766" x="6343650" y="1377950"/>
          <p14:tracePt t="44585" x="6337300" y="1377950"/>
          <p14:tracePt t="44604" x="6330950" y="1377950"/>
          <p14:tracePt t="44700" x="6324600" y="1377950"/>
          <p14:tracePt t="44753" x="6318250" y="1377950"/>
          <p14:tracePt t="44783" x="6311900" y="1377950"/>
          <p14:tracePt t="44815" x="6305550" y="1377950"/>
          <p14:tracePt t="44831" x="6299200" y="1377950"/>
          <p14:tracePt t="44837" x="6299200" y="1384300"/>
          <p14:tracePt t="44848" x="6286500" y="1384300"/>
          <p14:tracePt t="44865" x="6280150" y="1384300"/>
          <p14:tracePt t="44881" x="6267450" y="1390650"/>
          <p14:tracePt t="44898" x="6261100" y="1390650"/>
          <p14:tracePt t="44914" x="6248400" y="1390650"/>
          <p14:tracePt t="44948" x="6235700" y="1397000"/>
          <p14:tracePt t="44964" x="6229350" y="1403350"/>
          <p14:tracePt t="44981" x="6210300" y="1416050"/>
          <p14:tracePt t="44997" x="6210300" y="1422400"/>
          <p14:tracePt t="45014" x="6197600" y="1428750"/>
          <p14:tracePt t="45031" x="6197600" y="1435100"/>
          <p14:tracePt t="45048" x="6197600" y="1441450"/>
          <p14:tracePt t="45064" x="6197600" y="1447800"/>
          <p14:tracePt t="45081" x="6197600" y="1460500"/>
          <p14:tracePt t="45098" x="6197600" y="1473200"/>
          <p14:tracePt t="45114" x="6203950" y="1492250"/>
          <p14:tracePt t="45131" x="6235700" y="1517650"/>
          <p14:tracePt t="45148" x="6248400" y="1524000"/>
          <p14:tracePt t="45164" x="6273800" y="1530350"/>
          <p14:tracePt t="45181" x="6292850" y="1536700"/>
          <p14:tracePt t="45198" x="6311900" y="1536700"/>
          <p14:tracePt t="45200" x="6318250" y="1536700"/>
          <p14:tracePt t="45214" x="6324600" y="1536700"/>
          <p14:tracePt t="45231" x="6343650" y="1536700"/>
          <p14:tracePt t="45248" x="6369050" y="1536700"/>
          <p14:tracePt t="45264" x="6388100" y="1536700"/>
          <p14:tracePt t="45281" x="6407150" y="1536700"/>
          <p14:tracePt t="45298" x="6419850" y="1530350"/>
          <p14:tracePt t="45314" x="6432550" y="1530350"/>
          <p14:tracePt t="45331" x="6432550" y="1524000"/>
          <p14:tracePt t="45348" x="6445250" y="1524000"/>
          <p14:tracePt t="45364" x="6451600" y="1511300"/>
          <p14:tracePt t="45381" x="6457950" y="1504950"/>
          <p14:tracePt t="45397" x="6457950" y="1492250"/>
          <p14:tracePt t="45415" x="6464300" y="1485900"/>
          <p14:tracePt t="45431" x="6464300" y="1473200"/>
          <p14:tracePt t="45448" x="6464300" y="1460500"/>
          <p14:tracePt t="45464" x="6464300" y="1447800"/>
          <p14:tracePt t="45481" x="6464300" y="1441450"/>
          <p14:tracePt t="45498" x="6464300" y="1435100"/>
          <p14:tracePt t="45514" x="6457950" y="1428750"/>
          <p14:tracePt t="45531" x="6445250" y="1409700"/>
          <p14:tracePt t="45548" x="6438900" y="1403350"/>
          <p14:tracePt t="45564" x="6413500" y="1384300"/>
          <p14:tracePt t="45581" x="6400800" y="1365250"/>
          <p14:tracePt t="45597" x="6388100" y="1358900"/>
          <p14:tracePt t="45614" x="6381750" y="1352550"/>
          <p14:tracePt t="45631" x="6375400" y="1346200"/>
          <p14:tracePt t="45664" x="6362700" y="1346200"/>
          <p14:tracePt t="45681" x="6350000" y="1346200"/>
          <p14:tracePt t="45697" x="6330950" y="1346200"/>
          <p14:tracePt t="45714" x="6299200" y="1346200"/>
          <p14:tracePt t="45731" x="6273800" y="1346200"/>
          <p14:tracePt t="45747" x="6254750" y="1346200"/>
          <p14:tracePt t="45764" x="6235700" y="1346200"/>
          <p14:tracePt t="45781" x="6223000" y="1352550"/>
          <p14:tracePt t="45797" x="6223000" y="1358900"/>
          <p14:tracePt t="45814" x="6210300" y="1365250"/>
          <p14:tracePt t="45831" x="6210300" y="1371600"/>
          <p14:tracePt t="45847" x="6203950" y="1377950"/>
          <p14:tracePt t="45864" x="6191250" y="1390650"/>
          <p14:tracePt t="45881" x="6191250" y="1397000"/>
          <p14:tracePt t="45882" x="6191250" y="1403350"/>
          <p14:tracePt t="45897" x="6184900" y="1422400"/>
          <p14:tracePt t="45914" x="6184900" y="1435100"/>
          <p14:tracePt t="45931" x="6184900" y="1447800"/>
          <p14:tracePt t="45947" x="6184900" y="1460500"/>
          <p14:tracePt t="45964" x="6184900" y="1473200"/>
          <p14:tracePt t="45965" x="6184900" y="1485900"/>
          <p14:tracePt t="45980" x="6184900" y="1492250"/>
          <p14:tracePt t="45997" x="6184900" y="1498600"/>
          <p14:tracePt t="46014" x="6203950" y="1524000"/>
          <p14:tracePt t="46031" x="6210300" y="1530350"/>
          <p14:tracePt t="46047" x="6223000" y="1536700"/>
          <p14:tracePt t="46064" x="6229350" y="1543050"/>
          <p14:tracePt t="46080" x="6242050" y="1543050"/>
          <p14:tracePt t="46082" x="6254750" y="1543050"/>
          <p14:tracePt t="46097" x="6261100" y="1549400"/>
          <p14:tracePt t="46114" x="6273800" y="1555750"/>
          <p14:tracePt t="46130" x="6292850" y="1555750"/>
          <p14:tracePt t="46147" x="6305550" y="1562100"/>
          <p14:tracePt t="46164" x="6318250" y="1562100"/>
          <p14:tracePt t="46197" x="6330950" y="1562100"/>
          <p14:tracePt t="46230" x="6350000" y="1555750"/>
          <p14:tracePt t="46247" x="6375400" y="1549400"/>
          <p14:tracePt t="46263" x="6381750" y="1543050"/>
          <p14:tracePt t="46281" x="6400800" y="1530350"/>
          <p14:tracePt t="46297" x="6407150" y="1524000"/>
          <p14:tracePt t="46314" x="6419850" y="1511300"/>
          <p14:tracePt t="46330" x="6445250" y="1479550"/>
          <p14:tracePt t="46347" x="6451600" y="1447800"/>
          <p14:tracePt t="46363" x="6451600" y="1422400"/>
          <p14:tracePt t="46380" x="6451600" y="1403350"/>
          <p14:tracePt t="46397" x="6451600" y="1384300"/>
          <p14:tracePt t="46414" x="6451600" y="1377950"/>
          <p14:tracePt t="46415" x="6451600" y="1371600"/>
          <p14:tracePt t="46430" x="6451600" y="1365250"/>
          <p14:tracePt t="46463" x="6451600" y="1358900"/>
          <p14:tracePt t="46480" x="6451600" y="1352550"/>
          <p14:tracePt t="46514" x="6445250" y="1346200"/>
          <p14:tracePt t="46530" x="6438900" y="1339850"/>
          <p14:tracePt t="46547" x="6426200" y="1333500"/>
          <p14:tracePt t="46593" x="6419850" y="1333500"/>
          <p14:tracePt t="46640" x="6413500" y="1333500"/>
          <p14:tracePt t="47013" x="6407150" y="1333500"/>
          <p14:tracePt t="47022" x="6407150" y="1339850"/>
          <p14:tracePt t="47032" x="6400800" y="1352550"/>
          <p14:tracePt t="47046" x="6394450" y="1358900"/>
          <p14:tracePt t="47063" x="6388100" y="1365250"/>
          <p14:tracePt t="47080" x="6375400" y="1377950"/>
          <p14:tracePt t="47096" x="6350000" y="1409700"/>
          <p14:tracePt t="47113" x="6337300" y="1422400"/>
          <p14:tracePt t="47130" x="6311900" y="1428750"/>
          <p14:tracePt t="47146" x="6292850" y="1441450"/>
          <p14:tracePt t="47163" x="6261100" y="1454150"/>
          <p14:tracePt t="47164" x="6248400" y="1454150"/>
          <p14:tracePt t="47180" x="6235700" y="1454150"/>
          <p14:tracePt t="47181" x="6223000" y="1454150"/>
          <p14:tracePt t="47196" x="6191250" y="1460500"/>
          <p14:tracePt t="47213" x="6165850" y="1460500"/>
          <p14:tracePt t="47230" x="6127750" y="1460500"/>
          <p14:tracePt t="47246" x="6076950" y="1460500"/>
          <p14:tracePt t="47263" x="6032500" y="1460500"/>
          <p14:tracePt t="47280" x="6000750" y="1460500"/>
          <p14:tracePt t="47296" x="5962650" y="1460500"/>
          <p14:tracePt t="47312" x="5956300" y="1460500"/>
          <p14:tracePt t="47330" x="5949950" y="1460500"/>
          <p14:tracePt t="47346" x="5943600" y="1460500"/>
          <p14:tracePt t="47579" x="5949950" y="1460500"/>
          <p14:tracePt t="47592" x="5956300" y="1460500"/>
          <p14:tracePt t="47629" x="5962650" y="1460500"/>
          <p14:tracePt t="47653" x="5969000" y="1460500"/>
          <p14:tracePt t="47714" x="5975350" y="1460500"/>
          <p14:tracePt t="47738" x="5981700" y="1460500"/>
          <p14:tracePt t="47744" x="5988050" y="1454150"/>
          <p14:tracePt t="47768" x="5994400" y="1447800"/>
          <p14:tracePt t="47776" x="6000750" y="1447800"/>
          <p14:tracePt t="47792" x="6007100" y="1447800"/>
          <p14:tracePt t="47814" x="6013450" y="1447800"/>
          <p14:tracePt t="48157" x="6019800" y="1447800"/>
          <p14:tracePt t="48163" x="6019800" y="1441450"/>
          <p14:tracePt t="48179" x="6038850" y="1435100"/>
          <p14:tracePt t="48195" x="6051550" y="1435100"/>
          <p14:tracePt t="48212" x="6057900" y="1435100"/>
          <p14:tracePt t="48229" x="6070600" y="1435100"/>
          <p14:tracePt t="48245" x="6083300" y="1435100"/>
          <p14:tracePt t="48262" x="6096000" y="1435100"/>
          <p14:tracePt t="48263" x="6108700" y="1428750"/>
          <p14:tracePt t="48279" x="6127750" y="1428750"/>
          <p14:tracePt t="48295" x="6159500" y="1428750"/>
          <p14:tracePt t="48312" x="6191250" y="1428750"/>
          <p14:tracePt t="48329" x="6229350" y="1428750"/>
          <p14:tracePt t="48345" x="6261100" y="1435100"/>
          <p14:tracePt t="48362" x="6299200" y="1441450"/>
          <p14:tracePt t="48379" x="6324600" y="1447800"/>
          <p14:tracePt t="48380" x="6337300" y="1447800"/>
          <p14:tracePt t="48395" x="6350000" y="1454150"/>
          <p14:tracePt t="48412" x="6356350" y="1454150"/>
          <p14:tracePt t="51021" x="6350000" y="1454150"/>
          <p14:tracePt t="51030" x="6318250" y="1454150"/>
          <p14:tracePt t="51035" x="6248400" y="1447800"/>
          <p14:tracePt t="51042" x="6184900" y="1447800"/>
          <p14:tracePt t="51059" x="6057900" y="1447800"/>
          <p14:tracePt t="51076" x="5911850" y="1447800"/>
          <p14:tracePt t="51092" x="5645150" y="1454150"/>
          <p14:tracePt t="51093" x="5486400" y="1460500"/>
          <p14:tracePt t="51109" x="5365750" y="1473200"/>
          <p14:tracePt t="51126" x="4953000" y="1524000"/>
          <p14:tracePt t="51142" x="4800600" y="1536700"/>
          <p14:tracePt t="51159" x="4597400" y="1562100"/>
          <p14:tracePt t="51176" x="4464050" y="1574800"/>
          <p14:tracePt t="51192" x="4324350" y="1581150"/>
          <p14:tracePt t="51209" x="4197350" y="1581150"/>
          <p14:tracePt t="51210" x="4108450" y="1581150"/>
          <p14:tracePt t="51225" x="4057650" y="1581150"/>
          <p14:tracePt t="51242" x="3727450" y="1581150"/>
          <p14:tracePt t="51259" x="3505200" y="1581150"/>
          <p14:tracePt t="51276" x="3206750" y="1581150"/>
          <p14:tracePt t="51292" x="2997200" y="1581150"/>
          <p14:tracePt t="51309" x="2768600" y="1581150"/>
          <p14:tracePt t="51310" x="2692400" y="1581150"/>
          <p14:tracePt t="51325" x="2609850" y="1581150"/>
          <p14:tracePt t="51342" x="2374900" y="1568450"/>
          <p14:tracePt t="51359" x="2254250" y="1549400"/>
          <p14:tracePt t="51376" x="2178050" y="1511300"/>
          <p14:tracePt t="51392" x="2139950" y="1485900"/>
          <p14:tracePt t="51409" x="2101850" y="1428750"/>
          <p14:tracePt t="51425" x="2082800" y="1295400"/>
          <p14:tracePt t="51442" x="2082800" y="1073150"/>
          <p14:tracePt t="51459" x="2089150" y="952500"/>
          <p14:tracePt t="51476" x="2159000" y="787400"/>
          <p14:tracePt t="51492" x="2228850" y="666750"/>
          <p14:tracePt t="51509" x="2317750" y="546100"/>
          <p14:tracePt t="51525" x="2457450" y="419100"/>
          <p14:tracePt t="51542" x="2705100" y="215900"/>
          <p14:tracePt t="51559" x="2965450" y="25400"/>
          <p14:tracePt t="51575" x="3194050" y="0"/>
          <p14:tracePt t="51592" x="3359150" y="0"/>
          <p14:tracePt t="51609" x="3517900" y="0"/>
          <p14:tracePt t="51625" x="3625850" y="0"/>
          <p14:tracePt t="51642" x="3695700" y="0"/>
          <p14:tracePt t="51643" x="3708400" y="0"/>
          <p14:tracePt t="51659" x="3752850" y="0"/>
          <p14:tracePt t="51675" x="3778250" y="0"/>
          <p14:tracePt t="51692" x="3848100" y="0"/>
          <p14:tracePt t="51709" x="3930650" y="0"/>
          <p14:tracePt t="51725" x="4044950" y="0"/>
          <p14:tracePt t="51742" x="4121150" y="0"/>
          <p14:tracePt t="51759" x="4229100" y="0"/>
          <p14:tracePt t="51760" x="4260850" y="0"/>
          <p14:tracePt t="51775" x="4279900" y="0"/>
          <p14:tracePt t="51792" x="4286250" y="0"/>
          <p14:tracePt t="51830" x="4279900" y="0"/>
          <p14:tracePt t="51843" x="4273550" y="0"/>
          <p14:tracePt t="51859" x="4267200" y="0"/>
          <p14:tracePt t="51875" x="4235450" y="12700"/>
          <p14:tracePt t="51892" x="4064000" y="63500"/>
          <p14:tracePt t="51909" x="3771900" y="133350"/>
          <p14:tracePt t="51925" x="3276600" y="266700"/>
          <p14:tracePt t="51941" x="2609850" y="457200"/>
          <p14:tracePt t="51958" x="1968500" y="654050"/>
          <p14:tracePt t="51959" x="1663700" y="736600"/>
          <p14:tracePt t="51975" x="1193800" y="869950"/>
          <p14:tracePt t="51976" x="768350" y="977900"/>
          <p14:tracePt t="51992" x="114300" y="111125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60B15760-62CC-42B9-8F22-8CF5288B0318}"/>
              </a:ext>
            </a:extLst>
          </p:cNvPr>
          <p:cNvSpPr>
            <a:spLocks noGrp="1"/>
          </p:cNvSpPr>
          <p:nvPr>
            <p:ph type="body" sz="half" idx="2"/>
          </p:nvPr>
        </p:nvSpPr>
        <p:spPr>
          <a:xfrm>
            <a:off x="2480569" y="195952"/>
            <a:ext cx="6192914" cy="1512379"/>
          </a:xfrm>
        </p:spPr>
        <p:txBody>
          <a:bodyPr vert="horz" lIns="91440" tIns="45720" rIns="91440" bIns="45720" rtlCol="0">
            <a:normAutofit/>
          </a:bodyPr>
          <a:lstStyle/>
          <a:p>
            <a:r>
              <a:rPr lang="en-US" sz="2000" dirty="0"/>
              <a:t>The Route Activity box will open up and this is where you will assign to the person you want to receive </a:t>
            </a:r>
            <a:r>
              <a:rPr lang="en-US" sz="2000" dirty="0" err="1"/>
              <a:t>it,and</a:t>
            </a:r>
            <a:r>
              <a:rPr lang="en-US" sz="2000" dirty="0"/>
              <a:t> place your route notes in the Route Note Box and tab off. </a:t>
            </a:r>
          </a:p>
        </p:txBody>
      </p:sp>
      <p:pic>
        <p:nvPicPr>
          <p:cNvPr id="4" name="Picture 3">
            <a:extLst>
              <a:ext uri="{FF2B5EF4-FFF2-40B4-BE49-F238E27FC236}">
                <a16:creationId xmlns:a16="http://schemas.microsoft.com/office/drawing/2014/main" id="{9E684509-97AC-4FEF-9B5E-6B343F0192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91448" y="1409050"/>
            <a:ext cx="8656308" cy="4852950"/>
          </a:xfrm>
          <a:prstGeom prst="rect">
            <a:avLst/>
          </a:prstGeom>
        </p:spPr>
      </p:pic>
      <p:cxnSp>
        <p:nvCxnSpPr>
          <p:cNvPr id="7" name="Straight Arrow Connector 6">
            <a:extLst>
              <a:ext uri="{FF2B5EF4-FFF2-40B4-BE49-F238E27FC236}">
                <a16:creationId xmlns:a16="http://schemas.microsoft.com/office/drawing/2014/main" id="{BA3E4E4D-3A57-4722-AD76-9335372AFEBF}"/>
              </a:ext>
            </a:extLst>
          </p:cNvPr>
          <p:cNvCxnSpPr/>
          <p:nvPr/>
        </p:nvCxnSpPr>
        <p:spPr>
          <a:xfrm>
            <a:off x="5894773" y="1020932"/>
            <a:ext cx="1917577" cy="1038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33A7AF3C-9AAF-4731-984E-2D2539CFCF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41236933"/>
      </p:ext>
    </p:extLst>
  </p:cSld>
  <p:clrMapOvr>
    <a:masterClrMapping/>
  </p:clrMapOvr>
  <mc:AlternateContent xmlns:mc="http://schemas.openxmlformats.org/markup-compatibility/2006" xmlns:p14="http://schemas.microsoft.com/office/powerpoint/2010/main">
    <mc:Choice Requires="p14">
      <p:transition spd="slow" p14:dur="2000" advTm="15737"/>
    </mc:Choice>
    <mc:Fallback xmlns="">
      <p:transition spd="slow" advTm="15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B2044E-057D-4696-B31D-6F2AB55C1F53}"/>
              </a:ext>
            </a:extLst>
          </p:cNvPr>
          <p:cNvSpPr>
            <a:spLocks noGrp="1"/>
          </p:cNvSpPr>
          <p:nvPr>
            <p:ph type="ctrTitle"/>
          </p:nvPr>
        </p:nvSpPr>
        <p:spPr>
          <a:xfrm rot="10800000" flipV="1">
            <a:off x="1231037" y="0"/>
            <a:ext cx="9144000" cy="1544714"/>
          </a:xfrm>
        </p:spPr>
        <p:txBody>
          <a:bodyPr>
            <a:normAutofit/>
          </a:bodyPr>
          <a:lstStyle/>
          <a:p>
            <a:pPr algn="l"/>
            <a:r>
              <a:rPr lang="en-US" sz="1400" b="1" dirty="0"/>
              <a:t>To find the person that you will be routing information and updates to you will have to click the PLUS (+) sign beside the folder that is labeled  +North Carolina DOL-then +OSH Enforcement Folder-scroll down until you see the +District folder  or division you will need and click the Plus (+) sign to open that group. Click on the folder beside the persons name you want to route to. A red check mark will appear on their folder name. </a:t>
            </a:r>
            <a:br>
              <a:rPr lang="en-US" sz="1400" b="1" dirty="0"/>
            </a:br>
            <a:br>
              <a:rPr lang="en-US" sz="1400" b="1" dirty="0"/>
            </a:br>
            <a:r>
              <a:rPr lang="en-US" sz="1400" b="1" dirty="0"/>
              <a:t>You can also route and item to yourself by click on your name and it will be in your QUEUE. </a:t>
            </a:r>
          </a:p>
        </p:txBody>
      </p:sp>
      <p:pic>
        <p:nvPicPr>
          <p:cNvPr id="5" name="Picture 4">
            <a:extLst>
              <a:ext uri="{FF2B5EF4-FFF2-40B4-BE49-F238E27FC236}">
                <a16:creationId xmlns:a16="http://schemas.microsoft.com/office/drawing/2014/main" id="{EA9D3151-6E15-4489-B45A-842F651AF7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2525" y="1588135"/>
            <a:ext cx="8896997" cy="4995827"/>
          </a:xfrm>
          <a:prstGeom prst="rect">
            <a:avLst/>
          </a:prstGeom>
        </p:spPr>
      </p:pic>
      <p:cxnSp>
        <p:nvCxnSpPr>
          <p:cNvPr id="7" name="Straight Arrow Connector 6">
            <a:extLst>
              <a:ext uri="{FF2B5EF4-FFF2-40B4-BE49-F238E27FC236}">
                <a16:creationId xmlns:a16="http://schemas.microsoft.com/office/drawing/2014/main" id="{B183AF07-3481-43E8-90AC-50D2D9D6A274}"/>
              </a:ext>
            </a:extLst>
          </p:cNvPr>
          <p:cNvCxnSpPr/>
          <p:nvPr/>
        </p:nvCxnSpPr>
        <p:spPr>
          <a:xfrm>
            <a:off x="7785717" y="4767309"/>
            <a:ext cx="8345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141BB3D0-F3B2-41D3-B8C6-F2DC7A976E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8815710"/>
      </p:ext>
    </p:extLst>
  </p:cSld>
  <p:clrMapOvr>
    <a:masterClrMapping/>
  </p:clrMapOvr>
  <mc:AlternateContent xmlns:mc="http://schemas.openxmlformats.org/markup-compatibility/2006" xmlns:p14="http://schemas.microsoft.com/office/powerpoint/2010/main">
    <mc:Choice Requires="p14">
      <p:transition spd="slow" p14:dur="2000" advTm="58175"/>
    </mc:Choice>
    <mc:Fallback xmlns="">
      <p:transition spd="slow" advTm="58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B4A166E-5DDA-4152-B0AD-7B4D3427DEB9}"/>
              </a:ext>
            </a:extLst>
          </p:cNvPr>
          <p:cNvSpPr>
            <a:spLocks noGrp="1"/>
          </p:cNvSpPr>
          <p:nvPr>
            <p:ph type="title"/>
          </p:nvPr>
        </p:nvSpPr>
        <p:spPr>
          <a:xfrm>
            <a:off x="1196656" y="622728"/>
            <a:ext cx="9795638" cy="1114380"/>
          </a:xfrm>
        </p:spPr>
        <p:txBody>
          <a:bodyPr vert="horz" lIns="91440" tIns="45720" rIns="91440" bIns="45720" rtlCol="0" anchor="b">
            <a:normAutofit fontScale="90000"/>
          </a:bodyPr>
          <a:lstStyle/>
          <a:p>
            <a:r>
              <a:rPr lang="en-US" sz="1400" b="1" dirty="0"/>
              <a:t>You will then see the Request in your Workflow QUEUE Folder. You will open, update, and respond back using the Queue, once you complete and Queue back to the requestor the file will “leave” your queue. </a:t>
            </a:r>
            <a:br>
              <a:rPr lang="en-US" sz="1400" b="1" dirty="0"/>
            </a:br>
            <a:br>
              <a:rPr lang="en-US" sz="1400" dirty="0"/>
            </a:br>
            <a:r>
              <a:rPr lang="en-US" sz="1400" b="1" dirty="0"/>
              <a:t>*Note* it may </a:t>
            </a:r>
            <a:r>
              <a:rPr lang="en-US" sz="1400" b="1" u="sng" dirty="0"/>
              <a:t>appear</a:t>
            </a:r>
            <a:r>
              <a:rPr lang="en-US" sz="1400" b="1" dirty="0"/>
              <a:t> to still be there, DO NOT file it. If you are uncertain that it went to the recipient, click on the </a:t>
            </a:r>
            <a:r>
              <a:rPr lang="en-US" sz="1400" b="1" dirty="0">
                <a:solidFill>
                  <a:schemeClr val="accent6">
                    <a:lumMod val="75000"/>
                  </a:schemeClr>
                </a:solidFill>
              </a:rPr>
              <a:t>Green</a:t>
            </a:r>
            <a:r>
              <a:rPr lang="en-US" sz="1400" b="1" dirty="0"/>
              <a:t> refresh button, </a:t>
            </a:r>
            <a:r>
              <a:rPr lang="en-US" sz="1400" b="1" u="sng" dirty="0"/>
              <a:t>it will go away</a:t>
            </a:r>
            <a:r>
              <a:rPr lang="en-US" sz="1400" b="1" dirty="0"/>
              <a:t>. </a:t>
            </a:r>
            <a:br>
              <a:rPr lang="en-US" sz="1400" b="1" dirty="0"/>
            </a:br>
            <a:endParaRPr lang="en-US" sz="1400" b="1" dirty="0"/>
          </a:p>
        </p:txBody>
      </p:sp>
      <p:pic>
        <p:nvPicPr>
          <p:cNvPr id="2" name="Picture 1">
            <a:extLst>
              <a:ext uri="{FF2B5EF4-FFF2-40B4-BE49-F238E27FC236}">
                <a16:creationId xmlns:a16="http://schemas.microsoft.com/office/drawing/2014/main" id="{5AA229C8-DD9F-4291-9B74-2B09B69A9E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9453" y="2957665"/>
            <a:ext cx="5671822" cy="3346376"/>
          </a:xfrm>
          <a:prstGeom prst="rect">
            <a:avLst/>
          </a:prstGeom>
        </p:spPr>
      </p:pic>
      <p:pic>
        <p:nvPicPr>
          <p:cNvPr id="5" name="Picture 4">
            <a:extLst>
              <a:ext uri="{FF2B5EF4-FFF2-40B4-BE49-F238E27FC236}">
                <a16:creationId xmlns:a16="http://schemas.microsoft.com/office/drawing/2014/main" id="{61607378-0E9F-48F5-9A93-AC11C8A6E1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04286" y="2957665"/>
            <a:ext cx="5828261" cy="2069033"/>
          </a:xfrm>
          <a:prstGeom prst="rect">
            <a:avLst/>
          </a:prstGeom>
        </p:spPr>
      </p:pic>
      <p:pic>
        <p:nvPicPr>
          <p:cNvPr id="6" name="Picture 5">
            <a:extLst>
              <a:ext uri="{FF2B5EF4-FFF2-40B4-BE49-F238E27FC236}">
                <a16:creationId xmlns:a16="http://schemas.microsoft.com/office/drawing/2014/main" id="{BF929E8B-A780-4968-80AE-570480B6F078}"/>
              </a:ext>
            </a:extLst>
          </p:cNvPr>
          <p:cNvPicPr>
            <a:picLocks noChangeAspect="1"/>
          </p:cNvPicPr>
          <p:nvPr/>
        </p:nvPicPr>
        <p:blipFill>
          <a:blip r:embed="rId6"/>
          <a:stretch>
            <a:fillRect/>
          </a:stretch>
        </p:blipFill>
        <p:spPr>
          <a:xfrm>
            <a:off x="1282071" y="1573448"/>
            <a:ext cx="4983912" cy="495343"/>
          </a:xfrm>
          <a:prstGeom prst="rect">
            <a:avLst/>
          </a:prstGeom>
        </p:spPr>
      </p:pic>
      <p:sp>
        <p:nvSpPr>
          <p:cNvPr id="7" name="Rectangle 6">
            <a:extLst>
              <a:ext uri="{FF2B5EF4-FFF2-40B4-BE49-F238E27FC236}">
                <a16:creationId xmlns:a16="http://schemas.microsoft.com/office/drawing/2014/main" id="{AA757C12-B38C-4FCF-B002-BD4E4E225E60}"/>
              </a:ext>
            </a:extLst>
          </p:cNvPr>
          <p:cNvSpPr/>
          <p:nvPr/>
        </p:nvSpPr>
        <p:spPr>
          <a:xfrm>
            <a:off x="4953740" y="1675261"/>
            <a:ext cx="497149" cy="495343"/>
          </a:xfrm>
          <a:prstGeom prst="rect">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7A8D1A9D-F6CF-4C09-8A88-896FFC5CAE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69624738"/>
      </p:ext>
    </p:extLst>
  </p:cSld>
  <p:clrMapOvr>
    <a:masterClrMapping/>
  </p:clrMapOvr>
  <mc:AlternateContent xmlns:mc="http://schemas.openxmlformats.org/markup-compatibility/2006" xmlns:p14="http://schemas.microsoft.com/office/powerpoint/2010/main">
    <mc:Choice Requires="p14">
      <p:transition spd="slow" p14:dur="2000" advTm="64632"/>
    </mc:Choice>
    <mc:Fallback xmlns="">
      <p:transition spd="slow" advTm="64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773</TotalTime>
  <Words>1464</Words>
  <Application>Microsoft Office PowerPoint</Application>
  <PresentationFormat>Widescreen</PresentationFormat>
  <Paragraphs>53</Paragraphs>
  <Slides>21</Slides>
  <Notes>1</Notes>
  <HiddenSlides>0</HiddenSlides>
  <MMClips>19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Times New Roman</vt:lpstr>
      <vt:lpstr>Office Theme</vt:lpstr>
      <vt:lpstr>                    </vt:lpstr>
      <vt:lpstr>What is a QUEUE ?</vt:lpstr>
      <vt:lpstr>Workflow Routing</vt:lpstr>
      <vt:lpstr>When routing in the Queue you are limited to what you can see in the route Narrative notes section in the OE and this section does not print out. For more comprehensive information that needs to be seen concerning the file always use the Communication Log. The Communication Log prints out in the OE.</vt:lpstr>
      <vt:lpstr>PowerPoint Presentation</vt:lpstr>
      <vt:lpstr>To “Queue” to someone you will have the item open, then click on QUEUE, then ROUTE or you can use the Route Activity Box on the Dashboard</vt:lpstr>
      <vt:lpstr>PowerPoint Presentation</vt:lpstr>
      <vt:lpstr>To find the person that you will be routing information and updates to you will have to click the PLUS (+) sign beside the folder that is labeled  +North Carolina DOL-then +OSH Enforcement Folder-scroll down until you see the +District folder  or division you will need and click the Plus (+) sign to open that group. Click on the folder beside the persons name you want to route to. A red check mark will appear on their folder name.   You can also route and item to yourself by click on your name and it will be in your QUEUE. </vt:lpstr>
      <vt:lpstr>You will then see the Request in your Workflow QUEUE Folder. You will open, update, and respond back using the Queue, once you complete and Queue back to the requestor the file will “leave” your queue.   *Note* it may appear to still be there, DO NOT file it. If you are uncertain that it went to the recipient, click on the Green refresh button, it will go away.  </vt:lpstr>
      <vt:lpstr>You will open the Activity/file in the top box area of the Workflow Queue user mailbox. Make you changes or update, Save your modifications and close it.  To close and save your updates you can also click on the Red X  in the upper right hand corner of the document.   EXAMPLES</vt:lpstr>
      <vt:lpstr>PowerPoint Presentation</vt:lpstr>
      <vt:lpstr>PowerPoint Presentation</vt:lpstr>
      <vt:lpstr>PowerPoint Presentation</vt:lpstr>
      <vt:lpstr>PowerPoint Presentation</vt:lpstr>
      <vt:lpstr>PowerPoint Presentation</vt:lpstr>
      <vt:lpstr>Choose any of the inspections here and queue to one of your class mates in attendance today. You will then open, retrieve and queue it back to the person that you received it from. You may queue more than one.   Remember once you queue something in the OE the queued item then becomes part of the “Workflow” history associated with that item.   Once you have completed this task, then go to your  desktop QUEUE/Workflow History to review the queue and check the flow.     </vt:lpstr>
      <vt:lpstr>REVIEW </vt:lpstr>
      <vt:lpstr>What is a Diary? How do I use it?</vt:lpstr>
      <vt:lpstr>PowerPoint Presentation</vt:lpstr>
      <vt:lpstr>Questions? </vt:lpstr>
      <vt:lpstr>Summary of Slides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Interventions</dc:title>
  <dc:creator>Spangler, Jackie</dc:creator>
  <cp:lastModifiedBy>Lagoe, Wanda</cp:lastModifiedBy>
  <cp:revision>63</cp:revision>
  <dcterms:created xsi:type="dcterms:W3CDTF">2021-03-25T16:18:31Z</dcterms:created>
  <dcterms:modified xsi:type="dcterms:W3CDTF">2023-02-06T14:21:28Z</dcterms:modified>
</cp:coreProperties>
</file>